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7" r:id="rId5"/>
    <p:sldId id="256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470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08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AA7F96A5-B40C-4591-A94D-05A85DE82A47}" type="datetimeFigureOut">
              <a:rPr lang="en-US" altLang="zh-TW"/>
              <a:t>2013/7/9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8AE55127-CA2D-4BC4-8CFE-F19148CDFE65}" type="slidenum">
              <a:rPr lang="en-US" alt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956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A27FC828-8F12-4CF0-9AF3-FA4FDDB6EB28}" type="datetimeFigureOut">
              <a:t>2013/7/9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46B6C3F-CB80-4F8D-9D19-17AA7E3C7BEF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904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若要變更摺頁冊，可以用您的內容取代範例內容。或者，若您想要完全從新開始，請按下 [常用] 索引標籤上的 [新增投影片] 按鈕，以插入新頁面。現在，在空白的版面配置區中輸入文字並放入圖片。若您需要更多的版面配置區來放置標題、副標題和本文文字，請複製現有的任何版面配置區，然後將新的版面配置區拖曳至定位</a:t>
            </a:r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。</a:t>
            </a:r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6C3F-CB80-4F8D-9D19-17AA7E3C7BEF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83722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6C3F-CB80-4F8D-9D19-17AA7E3C7BEF}" type="slidenum">
              <a:rPr lang="zh-TW" smtClean="0"/>
              <a:t>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0102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外側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457200" y="457199"/>
            <a:ext cx="2377440" cy="6583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10"/>
          </p:nvPr>
        </p:nvSpPr>
        <p:spPr>
          <a:xfrm>
            <a:off x="777240" y="665530"/>
            <a:ext cx="1737360" cy="151741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8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800"/>
            </a:lvl2pPr>
            <a:lvl3pPr marL="0" indent="0" latinLnBrk="0">
              <a:spcBef>
                <a:spcPts val="0"/>
              </a:spcBef>
              <a:buNone/>
              <a:defRPr lang="zh-TW" sz="1800"/>
            </a:lvl3pPr>
            <a:lvl4pPr marL="0" indent="0" latinLnBrk="0">
              <a:spcBef>
                <a:spcPts val="0"/>
              </a:spcBef>
              <a:buNone/>
              <a:defRPr lang="zh-TW" sz="1800"/>
            </a:lvl4pPr>
            <a:lvl5pPr marL="0" indent="0" latinLnBrk="0">
              <a:spcBef>
                <a:spcPts val="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11" name="文字版面配置區 9"/>
          <p:cNvSpPr>
            <a:spLocks noGrp="1"/>
          </p:cNvSpPr>
          <p:nvPr>
            <p:ph type="body" sz="quarter" idx="11"/>
          </p:nvPr>
        </p:nvSpPr>
        <p:spPr>
          <a:xfrm>
            <a:off x="777240" y="2302840"/>
            <a:ext cx="1737360" cy="44179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800"/>
              </a:spcBef>
              <a:buNone/>
              <a:defRPr lang="zh-TW" sz="10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800"/>
            </a:lvl2pPr>
            <a:lvl3pPr marL="0" indent="0" latinLnBrk="0">
              <a:spcBef>
                <a:spcPts val="0"/>
              </a:spcBef>
              <a:buNone/>
              <a:defRPr lang="zh-TW" sz="1800"/>
            </a:lvl3pPr>
            <a:lvl4pPr marL="0" indent="0" latinLnBrk="0">
              <a:spcBef>
                <a:spcPts val="0"/>
              </a:spcBef>
              <a:buNone/>
              <a:defRPr lang="zh-TW" sz="1800"/>
            </a:lvl4pPr>
            <a:lvl5pPr marL="0" indent="0" latinLnBrk="0">
              <a:spcBef>
                <a:spcPts val="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13" name="矩形 12"/>
          <p:cNvSpPr/>
          <p:nvPr/>
        </p:nvSpPr>
        <p:spPr>
          <a:xfrm>
            <a:off x="457200" y="7178040"/>
            <a:ext cx="237744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124700" y="7086600"/>
            <a:ext cx="246888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" name="文字版面配置區 9"/>
          <p:cNvSpPr>
            <a:spLocks noGrp="1"/>
          </p:cNvSpPr>
          <p:nvPr>
            <p:ph type="body" sz="quarter" idx="12"/>
          </p:nvPr>
        </p:nvSpPr>
        <p:spPr>
          <a:xfrm>
            <a:off x="7124700" y="457200"/>
            <a:ext cx="2468880" cy="176346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5000"/>
              </a:lnSpc>
              <a:spcBef>
                <a:spcPts val="0"/>
              </a:spcBef>
              <a:buNone/>
              <a:defRPr lang="zh-TW" sz="3000" b="1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800"/>
            </a:lvl2pPr>
            <a:lvl3pPr marL="0" indent="0" latinLnBrk="0">
              <a:spcBef>
                <a:spcPts val="0"/>
              </a:spcBef>
              <a:buNone/>
              <a:defRPr lang="zh-TW" sz="1800"/>
            </a:lvl3pPr>
            <a:lvl4pPr marL="0" indent="0" latinLnBrk="0">
              <a:spcBef>
                <a:spcPts val="0"/>
              </a:spcBef>
              <a:buNone/>
              <a:defRPr lang="zh-TW" sz="1800"/>
            </a:lvl4pPr>
            <a:lvl5pPr marL="0" indent="0" latinLnBrk="0">
              <a:spcBef>
                <a:spcPts val="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22" name="圖片版面配置區 21"/>
          <p:cNvSpPr>
            <a:spLocks noGrp="1"/>
          </p:cNvSpPr>
          <p:nvPr>
            <p:ph type="pic" sz="quarter" idx="13"/>
          </p:nvPr>
        </p:nvSpPr>
        <p:spPr>
          <a:xfrm>
            <a:off x="7124700" y="2740819"/>
            <a:ext cx="2468563" cy="4208621"/>
          </a:xfrm>
        </p:spPr>
        <p:txBody>
          <a:bodyPr>
            <a:normAutofit/>
          </a:bodyPr>
          <a:lstStyle>
            <a:lvl1pPr marL="0" indent="0" latinLnBrk="0">
              <a:buNone/>
              <a:defRPr lang="zh-TW" sz="160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4" name="文字版面配置區 9"/>
          <p:cNvSpPr>
            <a:spLocks noGrp="1"/>
          </p:cNvSpPr>
          <p:nvPr>
            <p:ph type="body" sz="quarter" idx="14"/>
          </p:nvPr>
        </p:nvSpPr>
        <p:spPr>
          <a:xfrm>
            <a:off x="7124700" y="2266383"/>
            <a:ext cx="2468880" cy="34600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0"/>
              </a:spcBef>
              <a:buNone/>
              <a:defRPr lang="zh-TW" sz="800" b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800"/>
            </a:lvl2pPr>
            <a:lvl3pPr marL="0" indent="0" latinLnBrk="0">
              <a:spcBef>
                <a:spcPts val="0"/>
              </a:spcBef>
              <a:buNone/>
              <a:defRPr lang="zh-TW" sz="1800"/>
            </a:lvl3pPr>
            <a:lvl4pPr marL="0" indent="0" latinLnBrk="0">
              <a:spcBef>
                <a:spcPts val="0"/>
              </a:spcBef>
              <a:buNone/>
              <a:defRPr lang="zh-TW" sz="1800"/>
            </a:lvl4pPr>
            <a:lvl5pPr marL="0" indent="0" latinLnBrk="0">
              <a:spcBef>
                <a:spcPts val="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26" name="文字版面配置區 9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859181" y="6050147"/>
            <a:ext cx="2011680" cy="516043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800"/>
            </a:lvl2pPr>
            <a:lvl3pPr marL="0" indent="0" latinLnBrk="0">
              <a:spcBef>
                <a:spcPts val="0"/>
              </a:spcBef>
              <a:buNone/>
              <a:defRPr lang="zh-TW" sz="1800"/>
            </a:lvl3pPr>
            <a:lvl4pPr marL="0" indent="0" latinLnBrk="0">
              <a:spcBef>
                <a:spcPts val="0"/>
              </a:spcBef>
              <a:buNone/>
              <a:defRPr lang="zh-TW" sz="1800"/>
            </a:lvl4pPr>
            <a:lvl5pPr marL="0" indent="0" latinLnBrk="0">
              <a:spcBef>
                <a:spcPts val="0"/>
              </a:spcBef>
              <a:buNone/>
              <a:defRPr lang="zh-TW" sz="1800"/>
            </a:lvl5pPr>
          </a:lstStyle>
          <a:p>
            <a:pPr lvl="0"/>
            <a:r>
              <a:rPr lang="zh-TW"/>
              <a:t>[公司名稱]</a:t>
            </a:r>
            <a:r>
              <a:t/>
            </a:r>
            <a:br/>
            <a:r>
              <a:rPr lang="zh-TW"/>
              <a:t>[郵遞區號，縣/市]</a:t>
            </a:r>
            <a:r>
              <a:t/>
            </a:r>
            <a:br/>
            <a:r>
              <a:rPr lang="zh-TW"/>
              <a:t>[街道地址]</a:t>
            </a:r>
          </a:p>
        </p:txBody>
      </p:sp>
      <p:sp>
        <p:nvSpPr>
          <p:cNvPr id="29" name="文字版面配置區 9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3628146" y="2873971"/>
            <a:ext cx="2577959" cy="79364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zh-TW"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800"/>
            </a:lvl2pPr>
            <a:lvl3pPr marL="0" indent="0" latinLnBrk="0">
              <a:spcBef>
                <a:spcPts val="0"/>
              </a:spcBef>
              <a:buNone/>
              <a:defRPr lang="zh-TW" sz="1800"/>
            </a:lvl3pPr>
            <a:lvl4pPr marL="0" indent="0" latinLnBrk="0">
              <a:spcBef>
                <a:spcPts val="0"/>
              </a:spcBef>
              <a:buNone/>
              <a:defRPr lang="zh-TW" sz="1800"/>
            </a:lvl4pPr>
            <a:lvl5pPr marL="0" indent="0" latinLnBrk="0">
              <a:spcBef>
                <a:spcPts val="0"/>
              </a:spcBef>
              <a:buNone/>
              <a:defRPr lang="zh-TW" sz="1800"/>
            </a:lvl5pPr>
          </a:lstStyle>
          <a:p>
            <a:pPr lvl="0"/>
            <a:r>
              <a:rPr lang="zh-TW"/>
              <a:t>[收件者姓名]</a:t>
            </a:r>
            <a:r>
              <a:t/>
            </a:r>
            <a:br/>
            <a:r>
              <a:rPr lang="zh-TW"/>
              <a:t>[郵遞區號，縣/市]</a:t>
            </a:r>
            <a:r>
              <a:t/>
            </a:r>
            <a:br/>
            <a:r>
              <a:rPr lang="zh-TW"/>
              <a:t>[地址]</a:t>
            </a:r>
          </a:p>
        </p:txBody>
      </p:sp>
      <p:sp>
        <p:nvSpPr>
          <p:cNvPr id="32" name="矩形 31"/>
          <p:cNvSpPr/>
          <p:nvPr/>
        </p:nvSpPr>
        <p:spPr>
          <a:xfrm rot="16200000">
            <a:off x="3291840" y="457200"/>
            <a:ext cx="685800" cy="6858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lang="zh-TW" sz="8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在此</a:t>
            </a:r>
            <a:br>
              <a:rPr lang="zh-TW" sz="8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8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貼上</a:t>
            </a:r>
            <a:br>
              <a:rPr lang="zh-TW" sz="8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r>
              <a:rPr lang="zh-TW" sz="800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郵票 </a:t>
            </a:r>
          </a:p>
        </p:txBody>
      </p:sp>
    </p:spTree>
    <p:extLst>
      <p:ext uri="{BB962C8B-B14F-4D97-AF65-F5344CB8AC3E}">
        <p14:creationId xmlns:p14="http://schemas.microsoft.com/office/powerpoint/2010/main" val="6587682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288">
          <p15:clr>
            <a:srgbClr val="FBAE40"/>
          </p15:clr>
        </p15:guide>
        <p15:guide id="4" pos="6048">
          <p15:clr>
            <a:srgbClr val="FBAE40"/>
          </p15:clr>
        </p15:guide>
        <p15:guide id="5" pos="2064">
          <p15:clr>
            <a:srgbClr val="A4A3A4"/>
          </p15:clr>
        </p15:guide>
        <p15:guide id="6" pos="420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內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版面配置區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188368"/>
            <a:ext cx="2834641" cy="363935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800"/>
            </a:lvl2pPr>
            <a:lvl3pPr marL="0" indent="0" latinLnBrk="0">
              <a:spcBef>
                <a:spcPts val="0"/>
              </a:spcBef>
              <a:buNone/>
              <a:defRPr lang="zh-TW" sz="1800"/>
            </a:lvl3pPr>
            <a:lvl4pPr marL="0" indent="0" latinLnBrk="0">
              <a:spcBef>
                <a:spcPts val="0"/>
              </a:spcBef>
              <a:buNone/>
              <a:defRPr lang="zh-TW" sz="1800"/>
            </a:lvl4pPr>
            <a:lvl5pPr marL="0" indent="0" latinLnBrk="0">
              <a:spcBef>
                <a:spcPts val="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按一下以編輯文字</a:t>
            </a:r>
          </a:p>
        </p:txBody>
      </p:sp>
      <p:sp>
        <p:nvSpPr>
          <p:cNvPr id="11" name="文字版面配置區 9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4767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zh-TW" sz="80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800"/>
            </a:lvl2pPr>
            <a:lvl3pPr marL="0" indent="0" latinLnBrk="0">
              <a:spcBef>
                <a:spcPts val="0"/>
              </a:spcBef>
              <a:buNone/>
              <a:defRPr lang="zh-TW" sz="1800"/>
            </a:lvl3pPr>
            <a:lvl4pPr marL="0" indent="0" latinLnBrk="0">
              <a:spcBef>
                <a:spcPts val="0"/>
              </a:spcBef>
              <a:buNone/>
              <a:defRPr lang="zh-TW" sz="1800"/>
            </a:lvl4pPr>
            <a:lvl5pPr marL="0" indent="0" latinLnBrk="0">
              <a:spcBef>
                <a:spcPts val="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13" name="矩形 12"/>
          <p:cNvSpPr/>
          <p:nvPr/>
        </p:nvSpPr>
        <p:spPr>
          <a:xfrm>
            <a:off x="457200" y="717804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" name="圖片版面配置區 21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 latinLnBrk="0">
              <a:buNone/>
              <a:defRPr lang="zh-TW" sz="160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1" name="文字版面配置區 9"/>
          <p:cNvSpPr>
            <a:spLocks noGrp="1"/>
          </p:cNvSpPr>
          <p:nvPr>
            <p:ph type="body" sz="quarter" idx="20"/>
          </p:nvPr>
        </p:nvSpPr>
        <p:spPr>
          <a:xfrm>
            <a:off x="457199" y="4471737"/>
            <a:ext cx="2834640" cy="22389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zh-TW" sz="800" b="1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800"/>
            </a:lvl2pPr>
            <a:lvl3pPr marL="0" indent="0" latinLnBrk="0">
              <a:spcBef>
                <a:spcPts val="0"/>
              </a:spcBef>
              <a:buNone/>
              <a:defRPr lang="zh-TW" sz="1800"/>
            </a:lvl3pPr>
            <a:lvl4pPr marL="0" indent="0" latinLnBrk="0">
              <a:spcBef>
                <a:spcPts val="0"/>
              </a:spcBef>
              <a:buNone/>
              <a:defRPr lang="zh-TW" sz="1800"/>
            </a:lvl4pPr>
            <a:lvl5pPr marL="0" indent="0" latinLnBrk="0">
              <a:spcBef>
                <a:spcPts val="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23" name="文字版面配置區 9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zh-TW" sz="80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800"/>
            </a:lvl2pPr>
            <a:lvl3pPr marL="0" indent="0" latinLnBrk="0">
              <a:spcBef>
                <a:spcPts val="0"/>
              </a:spcBef>
              <a:buNone/>
              <a:defRPr lang="zh-TW" sz="1800"/>
            </a:lvl3pPr>
            <a:lvl4pPr marL="0" indent="0" latinLnBrk="0">
              <a:spcBef>
                <a:spcPts val="0"/>
              </a:spcBef>
              <a:buNone/>
              <a:defRPr lang="zh-TW" sz="1800"/>
            </a:lvl4pPr>
            <a:lvl5pPr marL="0" indent="0" latinLnBrk="0">
              <a:spcBef>
                <a:spcPts val="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25" name="矩形 24"/>
          <p:cNvSpPr/>
          <p:nvPr/>
        </p:nvSpPr>
        <p:spPr>
          <a:xfrm>
            <a:off x="3657598" y="457199"/>
            <a:ext cx="2834643" cy="2606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0" name="文字版面配置區 9"/>
          <p:cNvSpPr>
            <a:spLocks noGrp="1"/>
          </p:cNvSpPr>
          <p:nvPr>
            <p:ph type="body" sz="quarter" idx="22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900"/>
              </a:spcBef>
              <a:buNone/>
              <a:defRPr lang="zh-TW" sz="11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800"/>
            </a:lvl2pPr>
            <a:lvl3pPr marL="0" indent="0" latinLnBrk="0">
              <a:spcBef>
                <a:spcPts val="0"/>
              </a:spcBef>
              <a:buNone/>
              <a:defRPr lang="zh-TW" sz="1800"/>
            </a:lvl3pPr>
            <a:lvl4pPr marL="0" indent="0" latinLnBrk="0">
              <a:spcBef>
                <a:spcPts val="0"/>
              </a:spcBef>
              <a:buNone/>
              <a:defRPr lang="zh-TW" sz="1800"/>
            </a:lvl4pPr>
            <a:lvl5pPr marL="0" indent="0" latinLnBrk="0">
              <a:spcBef>
                <a:spcPts val="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5" name="文字版面配置區 9"/>
          <p:cNvSpPr>
            <a:spLocks noGrp="1"/>
          </p:cNvSpPr>
          <p:nvPr>
            <p:ph type="body" sz="quarter" idx="23"/>
          </p:nvPr>
        </p:nvSpPr>
        <p:spPr>
          <a:xfrm>
            <a:off x="3665820" y="3624068"/>
            <a:ext cx="2834640" cy="125677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zh-TW" sz="80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800"/>
            </a:lvl2pPr>
            <a:lvl3pPr marL="0" indent="0" latinLnBrk="0">
              <a:spcBef>
                <a:spcPts val="0"/>
              </a:spcBef>
              <a:buNone/>
              <a:defRPr lang="zh-TW" sz="1800"/>
            </a:lvl3pPr>
            <a:lvl4pPr marL="0" indent="0" latinLnBrk="0">
              <a:spcBef>
                <a:spcPts val="0"/>
              </a:spcBef>
              <a:buNone/>
              <a:defRPr lang="zh-TW" sz="1800"/>
            </a:lvl4pPr>
            <a:lvl5pPr marL="0" indent="0" latinLnBrk="0">
              <a:spcBef>
                <a:spcPts val="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6" name="文字版面配置區 9"/>
          <p:cNvSpPr>
            <a:spLocks noGrp="1"/>
          </p:cNvSpPr>
          <p:nvPr>
            <p:ph type="body" sz="quarter" idx="24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zh-TW" sz="80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800"/>
            </a:lvl2pPr>
            <a:lvl3pPr marL="0" indent="0" latinLnBrk="0">
              <a:spcBef>
                <a:spcPts val="0"/>
              </a:spcBef>
              <a:buNone/>
              <a:defRPr lang="zh-TW" sz="1800"/>
            </a:lvl3pPr>
            <a:lvl4pPr marL="0" indent="0" latinLnBrk="0">
              <a:spcBef>
                <a:spcPts val="0"/>
              </a:spcBef>
              <a:buNone/>
              <a:defRPr lang="zh-TW" sz="1800"/>
            </a:lvl4pPr>
            <a:lvl5pPr marL="0" indent="0" latinLnBrk="0">
              <a:spcBef>
                <a:spcPts val="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7" name="文字版面配置區 9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4991100"/>
            <a:ext cx="2834641" cy="36933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800"/>
            </a:lvl2pPr>
            <a:lvl3pPr marL="0" indent="0" latinLnBrk="0">
              <a:spcBef>
                <a:spcPts val="0"/>
              </a:spcBef>
              <a:buNone/>
              <a:defRPr lang="zh-TW" sz="1800"/>
            </a:lvl3pPr>
            <a:lvl4pPr marL="0" indent="0" latinLnBrk="0">
              <a:spcBef>
                <a:spcPts val="0"/>
              </a:spcBef>
              <a:buNone/>
              <a:defRPr lang="zh-TW" sz="1800"/>
            </a:lvl4pPr>
            <a:lvl5pPr marL="0" indent="0" latinLnBrk="0">
              <a:spcBef>
                <a:spcPts val="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按一下以編輯文字</a:t>
            </a:r>
          </a:p>
        </p:txBody>
      </p:sp>
      <p:sp>
        <p:nvSpPr>
          <p:cNvPr id="38" name="文字版面配置區 9"/>
          <p:cNvSpPr>
            <a:spLocks noGrp="1"/>
          </p:cNvSpPr>
          <p:nvPr>
            <p:ph type="body" sz="quarter" idx="26"/>
          </p:nvPr>
        </p:nvSpPr>
        <p:spPr>
          <a:xfrm>
            <a:off x="7028349" y="468034"/>
            <a:ext cx="2572851" cy="226418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zh-TW" sz="800" b="1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800"/>
            </a:lvl2pPr>
            <a:lvl3pPr marL="0" indent="0" latinLnBrk="0">
              <a:spcBef>
                <a:spcPts val="0"/>
              </a:spcBef>
              <a:buNone/>
              <a:defRPr lang="zh-TW" sz="1800"/>
            </a:lvl3pPr>
            <a:lvl4pPr marL="0" indent="0" latinLnBrk="0">
              <a:spcBef>
                <a:spcPts val="0"/>
              </a:spcBef>
              <a:buNone/>
              <a:defRPr lang="zh-TW" sz="1800"/>
            </a:lvl4pPr>
            <a:lvl5pPr marL="0" indent="0" latinLnBrk="0">
              <a:spcBef>
                <a:spcPts val="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9" name="文字版面配置區 9"/>
          <p:cNvSpPr>
            <a:spLocks noGrp="1"/>
          </p:cNvSpPr>
          <p:nvPr>
            <p:ph type="body" sz="quarter" idx="27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zh-TW" sz="80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800"/>
            </a:lvl2pPr>
            <a:lvl3pPr marL="0" indent="0" latinLnBrk="0">
              <a:spcBef>
                <a:spcPts val="0"/>
              </a:spcBef>
              <a:buNone/>
              <a:defRPr lang="zh-TW" sz="1800"/>
            </a:lvl3pPr>
            <a:lvl4pPr marL="0" indent="0" latinLnBrk="0">
              <a:spcBef>
                <a:spcPts val="0"/>
              </a:spcBef>
              <a:buNone/>
              <a:defRPr lang="zh-TW" sz="1800"/>
            </a:lvl4pPr>
            <a:lvl5pPr marL="0" indent="0" latinLnBrk="0">
              <a:spcBef>
                <a:spcPts val="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0" name="文字版面配置區 9"/>
          <p:cNvSpPr>
            <a:spLocks noGrp="1"/>
          </p:cNvSpPr>
          <p:nvPr>
            <p:ph type="body" sz="quarter" idx="28"/>
          </p:nvPr>
        </p:nvSpPr>
        <p:spPr>
          <a:xfrm>
            <a:off x="7028349" y="1976144"/>
            <a:ext cx="2572851" cy="226255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zh-TW" sz="800" b="1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800"/>
            </a:lvl2pPr>
            <a:lvl3pPr marL="0" indent="0" latinLnBrk="0">
              <a:spcBef>
                <a:spcPts val="0"/>
              </a:spcBef>
              <a:buNone/>
              <a:defRPr lang="zh-TW" sz="1800"/>
            </a:lvl3pPr>
            <a:lvl4pPr marL="0" indent="0" latinLnBrk="0">
              <a:spcBef>
                <a:spcPts val="0"/>
              </a:spcBef>
              <a:buNone/>
              <a:defRPr lang="zh-TW" sz="1800"/>
            </a:lvl4pPr>
            <a:lvl5pPr marL="0" indent="0" latinLnBrk="0">
              <a:spcBef>
                <a:spcPts val="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1" name="文字版面配置區 9"/>
          <p:cNvSpPr>
            <a:spLocks noGrp="1"/>
          </p:cNvSpPr>
          <p:nvPr>
            <p:ph type="body" sz="quarter" idx="29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zh-TW" sz="80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800"/>
            </a:lvl2pPr>
            <a:lvl3pPr marL="0" indent="0" latinLnBrk="0">
              <a:spcBef>
                <a:spcPts val="0"/>
              </a:spcBef>
              <a:buNone/>
              <a:defRPr lang="zh-TW" sz="1800"/>
            </a:lvl3pPr>
            <a:lvl4pPr marL="0" indent="0" latinLnBrk="0">
              <a:spcBef>
                <a:spcPts val="0"/>
              </a:spcBef>
              <a:buNone/>
              <a:defRPr lang="zh-TW" sz="1800"/>
            </a:lvl4pPr>
            <a:lvl5pPr marL="0" indent="0" latinLnBrk="0">
              <a:spcBef>
                <a:spcPts val="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2" name="文字版面配置區 9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344562"/>
            <a:ext cx="2572852" cy="36330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5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800"/>
            </a:lvl2pPr>
            <a:lvl3pPr marL="0" indent="0" latinLnBrk="0">
              <a:spcBef>
                <a:spcPts val="0"/>
              </a:spcBef>
              <a:buNone/>
              <a:defRPr lang="zh-TW" sz="1800"/>
            </a:lvl3pPr>
            <a:lvl4pPr marL="0" indent="0" latinLnBrk="0">
              <a:spcBef>
                <a:spcPts val="0"/>
              </a:spcBef>
              <a:buNone/>
              <a:defRPr lang="zh-TW" sz="1800"/>
            </a:lvl4pPr>
            <a:lvl5pPr marL="0" indent="0" latinLnBrk="0">
              <a:spcBef>
                <a:spcPts val="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按一下以編輯文字</a:t>
            </a:r>
          </a:p>
        </p:txBody>
      </p:sp>
      <p:sp>
        <p:nvSpPr>
          <p:cNvPr id="43" name="文字版面配置區 9"/>
          <p:cNvSpPr>
            <a:spLocks noGrp="1"/>
          </p:cNvSpPr>
          <p:nvPr>
            <p:ph type="body" sz="quarter" idx="31"/>
          </p:nvPr>
        </p:nvSpPr>
        <p:spPr>
          <a:xfrm>
            <a:off x="7028349" y="2613794"/>
            <a:ext cx="2572851" cy="730768"/>
          </a:xfrm>
        </p:spPr>
        <p:txBody>
          <a:bodyPr lIns="0" tIns="0" rIns="0" bIns="0" anchor="t">
            <a:noAutofit/>
          </a:bodyPr>
          <a:lstStyle>
            <a:lvl1pPr marL="137160" indent="-137160" latinLnBrk="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lang="zh-TW" sz="80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800"/>
            </a:lvl2pPr>
            <a:lvl3pPr marL="0" indent="0" latinLnBrk="0">
              <a:spcBef>
                <a:spcPts val="0"/>
              </a:spcBef>
              <a:buNone/>
              <a:defRPr lang="zh-TW" sz="1800"/>
            </a:lvl3pPr>
            <a:lvl4pPr marL="0" indent="0" latinLnBrk="0">
              <a:spcBef>
                <a:spcPts val="0"/>
              </a:spcBef>
              <a:buNone/>
              <a:defRPr lang="zh-TW" sz="1800"/>
            </a:lvl4pPr>
            <a:lvl5pPr marL="0" indent="0" latinLnBrk="0">
              <a:spcBef>
                <a:spcPts val="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5" name="文字版面配置區 9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763879"/>
            <a:ext cx="2572851" cy="723433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8000"/>
              </a:lnSpc>
              <a:spcBef>
                <a:spcPts val="0"/>
              </a:spcBef>
              <a:buNone/>
              <a:defRPr lang="zh-TW" sz="8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800"/>
            </a:lvl2pPr>
            <a:lvl3pPr marL="0" indent="0" latinLnBrk="0">
              <a:spcBef>
                <a:spcPts val="0"/>
              </a:spcBef>
              <a:buNone/>
              <a:defRPr lang="zh-TW" sz="1800"/>
            </a:lvl3pPr>
            <a:lvl4pPr marL="0" indent="0" latinLnBrk="0">
              <a:spcBef>
                <a:spcPts val="0"/>
              </a:spcBef>
              <a:buNone/>
              <a:defRPr lang="zh-TW" sz="1800"/>
            </a:lvl4pPr>
            <a:lvl5pPr marL="0" indent="0" latinLnBrk="0">
              <a:spcBef>
                <a:spcPts val="0"/>
              </a:spcBef>
              <a:buNone/>
              <a:defRPr lang="zh-TW" sz="1800"/>
            </a:lvl5pPr>
          </a:lstStyle>
          <a:p>
            <a:pPr lvl="0"/>
            <a:r>
              <a:rPr lang="zh-TW"/>
              <a:t>[公司名稱]</a:t>
            </a:r>
            <a:r>
              <a:t/>
            </a:r>
            <a:br/>
            <a:r>
              <a:rPr lang="zh-TW"/>
              <a:t>[郵遞區號，縣/市]</a:t>
            </a:r>
            <a:r>
              <a:t/>
            </a:r>
            <a:br/>
            <a:r>
              <a:rPr lang="zh-TW"/>
              <a:t>[街道地址]</a:t>
            </a:r>
            <a:r>
              <a:t/>
            </a:r>
            <a:br/>
            <a:r>
              <a:rPr lang="zh-TW"/>
              <a:t>[電話]</a:t>
            </a:r>
            <a:r>
              <a:t/>
            </a:r>
            <a:br/>
            <a:r>
              <a:rPr lang="zh-TW"/>
              <a:t>[電子郵件地址]</a:t>
            </a:r>
          </a:p>
        </p:txBody>
      </p:sp>
      <p:sp>
        <p:nvSpPr>
          <p:cNvPr id="50" name="文字版面配置區 9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553060"/>
            <a:ext cx="2572851" cy="25619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8000"/>
              </a:lnSpc>
              <a:spcBef>
                <a:spcPts val="800"/>
              </a:spcBef>
              <a:buNone/>
              <a:defRPr lang="zh-TW" sz="800" b="0" baseline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800"/>
            </a:lvl2pPr>
            <a:lvl3pPr marL="0" indent="0" latinLnBrk="0">
              <a:spcBef>
                <a:spcPts val="0"/>
              </a:spcBef>
              <a:buNone/>
              <a:defRPr lang="zh-TW" sz="1800"/>
            </a:lvl3pPr>
            <a:lvl4pPr marL="0" indent="0" latinLnBrk="0">
              <a:spcBef>
                <a:spcPts val="0"/>
              </a:spcBef>
              <a:buNone/>
              <a:defRPr lang="zh-TW" sz="1800"/>
            </a:lvl4pPr>
            <a:lvl5pPr marL="0" indent="0" latinLnBrk="0">
              <a:spcBef>
                <a:spcPts val="0"/>
              </a:spcBef>
              <a:buNone/>
              <a:defRPr lang="zh-TW" sz="1800"/>
            </a:lvl5pPr>
          </a:lstStyle>
          <a:p>
            <a:pPr lvl="0"/>
            <a:r>
              <a:rPr lang="zh-TW"/>
              <a:t>[網址]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F0C7E35-61C9-471C-870E-2CE47EA24035}" type="datetimeFigureOut">
              <a:rPr lang="en-US" altLang="zh-TW" smtClean="0"/>
              <a:pPr/>
              <a:t>2013/7/9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D236ED2-EF9B-4B9B-9B58-09E1C1CBDE09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34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lang="zh-TW" sz="484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lang="zh-TW" sz="30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264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2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/>
              <a:t>這是放置公司宗旨的絕佳位置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TW"/>
              <a:t>您可以直接使用這份新穎且專業的摺頁冊，或是輕鬆進行自訂。</a:t>
            </a:r>
          </a:p>
          <a:p>
            <a:r>
              <a:rPr lang="zh-TW"/>
              <a:t>我們在下一頁加入了幾則提示 (如同這個提示)，協助您開始使用。</a:t>
            </a:r>
          </a:p>
          <a:p>
            <a:pPr lvl="0"/>
            <a:r>
              <a:rPr lang="zh-TW"/>
              <a:t>(順帶說明：若要取代本摺頁冊的相片，請選取圖像並加以刪除。接著，在預留位置按一下插入圖片的圖示以插入自訂相片。)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TW"/>
              <a:t>您的公司摺頁冊</a:t>
            </a:r>
          </a:p>
        </p:txBody>
      </p:sp>
      <p:pic>
        <p:nvPicPr>
          <p:cNvPr id="13" name="圖片版面配置區 12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3" r="20613"/>
          <a:stretch/>
        </p:blipFill>
        <p:spPr/>
      </p:pic>
      <p:sp>
        <p:nvSpPr>
          <p:cNvPr id="6" name="文字版面配置區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TW" sz="900" dirty="0"/>
              <a:t>這裡適合放置一段簡短說明或是您公司的標語</a:t>
            </a:r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zh-TW" b="1"/>
              <a:t>[公司名稱]</a:t>
            </a:r>
          </a:p>
          <a:p>
            <a:r>
              <a:rPr lang="zh-TW"/>
              <a:t>[郵遞區號，縣/市]</a:t>
            </a:r>
          </a:p>
          <a:p>
            <a:r>
              <a:rPr lang="zh-TW"/>
              <a:t>[街道地址]</a:t>
            </a:r>
            <a:r>
              <a:t/>
            </a:r>
            <a:br/>
            <a:endParaRPr lang="zh-TW"/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zh-TW"/>
              <a:t>[收件者姓名]</a:t>
            </a:r>
          </a:p>
          <a:p>
            <a:r>
              <a:rPr lang="zh-TW"/>
              <a:t>[郵遞區號，縣/市]</a:t>
            </a:r>
          </a:p>
          <a:p>
            <a:r>
              <a:rPr lang="zh-TW"/>
              <a:t>[地址]</a:t>
            </a:r>
          </a:p>
        </p:txBody>
      </p:sp>
    </p:spTree>
    <p:extLst>
      <p:ext uri="{BB962C8B-B14F-4D97-AF65-F5344CB8AC3E}">
        <p14:creationId xmlns:p14="http://schemas.microsoft.com/office/powerpoint/2010/main" val="4009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字版面配置區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/>
              <a:t>進行自訂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11"/>
          </p:nvPr>
        </p:nvSpPr>
        <p:spPr>
          <a:xfrm>
            <a:off x="457199" y="3624068"/>
            <a:ext cx="2834640" cy="847670"/>
          </a:xfrm>
        </p:spPr>
        <p:txBody>
          <a:bodyPr/>
          <a:lstStyle/>
          <a:p>
            <a:r>
              <a:rPr lang="zh-TW" sz="900"/>
              <a:t>如果您認為這樣美觀的文件應該很難設定格式，您將會完全改觀！</a:t>
            </a:r>
          </a:p>
          <a:p>
            <a:r>
              <a:rPr lang="zh-TW" sz="900"/>
              <a:t>本摺頁冊的版面配置區已經過格式化。您可以輸入內容來自訂摺頁冊。</a:t>
            </a:r>
          </a:p>
        </p:txBody>
      </p:sp>
      <p:pic>
        <p:nvPicPr>
          <p:cNvPr id="2" name="圖片版面配置區 1"/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" t="4546" r="26680" b="15371"/>
          <a:stretch/>
        </p:blipFill>
        <p:spPr/>
      </p:pic>
      <p:sp>
        <p:nvSpPr>
          <p:cNvPr id="17" name="文字版面配置區 16"/>
          <p:cNvSpPr>
            <a:spLocks noGrp="1"/>
          </p:cNvSpPr>
          <p:nvPr>
            <p:ph type="body" sz="quarter" idx="20"/>
          </p:nvPr>
        </p:nvSpPr>
        <p:spPr>
          <a:xfrm>
            <a:off x="457199" y="4471738"/>
            <a:ext cx="2834640" cy="223896"/>
          </a:xfrm>
        </p:spPr>
        <p:txBody>
          <a:bodyPr/>
          <a:lstStyle/>
          <a:p>
            <a:r>
              <a:rPr lang="zh-TW" sz="900"/>
              <a:t>您該在摺頁冊中放置什麼內容？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21"/>
          </p:nvPr>
        </p:nvSpPr>
        <p:spPr>
          <a:xfrm>
            <a:off x="457199" y="4722993"/>
            <a:ext cx="2834640" cy="2143917"/>
          </a:xfrm>
        </p:spPr>
        <p:txBody>
          <a:bodyPr/>
          <a:lstStyle/>
          <a:p>
            <a:pPr lvl="0"/>
            <a:r>
              <a:rPr lang="zh-TW" sz="900"/>
              <a:t>此處最適合放置公司宗旨。您可以使用頁面右側簡述貴公司的特點或是簡單突顯出成功故事。</a:t>
            </a:r>
          </a:p>
          <a:p>
            <a:pPr lvl="0"/>
            <a:r>
              <a:rPr lang="zh-TW" sz="900"/>
              <a:t>(請記得要放置相片，展示您公司的優點。相片總是能給人深刻印象。)</a:t>
            </a:r>
          </a:p>
          <a:p>
            <a:pPr lvl="0"/>
            <a:r>
              <a:rPr lang="zh-TW" sz="900"/>
              <a:t>您可以加入產品、服務，或是與您公司合作的主要優勢項目清單。或以幾個簡潔的段落，總結您的優點。</a:t>
            </a:r>
          </a:p>
          <a:p>
            <a:r>
              <a:rPr lang="zh-TW" sz="900"/>
              <a:t>不要忘記說明您所提供的產品或服務特點，以及您與其他競爭對手的不同之處。</a:t>
            </a:r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zh-TW" sz="1200" dirty="0"/>
              <a:t>「不要害羞！讓大家知道您有多優秀！此處最適合展示您的榮耀證明。」</a:t>
            </a:r>
          </a:p>
          <a:p>
            <a:r>
              <a:rPr lang="zh-TW" sz="1200" b="1" dirty="0"/>
              <a:t>- Annie D., Charlotte, NC</a:t>
            </a:r>
          </a:p>
        </p:txBody>
      </p:sp>
      <p:sp>
        <p:nvSpPr>
          <p:cNvPr id="19" name="文字版面配置區 18"/>
          <p:cNvSpPr>
            <a:spLocks noGrp="1"/>
          </p:cNvSpPr>
          <p:nvPr>
            <p:ph type="body" sz="quarter" idx="23"/>
          </p:nvPr>
        </p:nvSpPr>
        <p:spPr>
          <a:xfrm>
            <a:off x="3665820" y="3624069"/>
            <a:ext cx="2834640" cy="1256775"/>
          </a:xfrm>
        </p:spPr>
        <p:txBody>
          <a:bodyPr/>
          <a:lstStyle/>
          <a:p>
            <a:r>
              <a:rPr lang="zh-TW" sz="900"/>
              <a:t>我們知道您能滔滔不絕地訴說您公司的偉大之處。(我們無法怪您，真的很令人驚嘆！)</a:t>
            </a:r>
          </a:p>
          <a:p>
            <a:r>
              <a:rPr lang="zh-TW" sz="900"/>
              <a:t>但既然您需要內容簡短又有可看性，以下列舉幾項建議的涵蓋內容：</a:t>
            </a:r>
          </a:p>
        </p:txBody>
      </p:sp>
      <p:sp>
        <p:nvSpPr>
          <p:cNvPr id="20" name="文字版面配置區 1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zh-TW" sz="900"/>
              <a:t>您應該嘗試將競爭優勢的摘要放在左邊，並將簡短的客戶成功故事或各界讚揚放在中間這裡。</a:t>
            </a:r>
          </a:p>
          <a:p>
            <a:r>
              <a:rPr lang="zh-TW" sz="900"/>
              <a:t>頁面右邊非常適合放置重要產品或服務的摘要。</a:t>
            </a:r>
          </a:p>
        </p:txBody>
      </p:sp>
      <p:sp>
        <p:nvSpPr>
          <p:cNvPr id="21" name="文字版面配置區 2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zh-TW"/>
              <a:t>將重點放在您的強項上</a:t>
            </a:r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26"/>
          </p:nvPr>
        </p:nvSpPr>
        <p:spPr>
          <a:xfrm>
            <a:off x="7028349" y="468035"/>
            <a:ext cx="2572851" cy="226418"/>
          </a:xfrm>
        </p:spPr>
        <p:txBody>
          <a:bodyPr/>
          <a:lstStyle/>
          <a:p>
            <a:r>
              <a:rPr lang="zh-TW" sz="900"/>
              <a:t>我們的產品與服務</a:t>
            </a:r>
          </a:p>
        </p:txBody>
      </p:sp>
      <p:sp>
        <p:nvSpPr>
          <p:cNvPr id="23" name="文字版面配置區 22"/>
          <p:cNvSpPr>
            <a:spLocks noGrp="1"/>
          </p:cNvSpPr>
          <p:nvPr>
            <p:ph type="body" sz="quarter" idx="27"/>
          </p:nvPr>
        </p:nvSpPr>
        <p:spPr>
          <a:xfrm>
            <a:off x="7028349" y="728055"/>
            <a:ext cx="2572851" cy="1107357"/>
          </a:xfrm>
        </p:spPr>
        <p:txBody>
          <a:bodyPr/>
          <a:lstStyle/>
          <a:p>
            <a:r>
              <a:rPr lang="zh-TW" sz="900" dirty="0"/>
              <a:t>這是供您放置簡要促銷語的位置。如果只有幾秒鐘時間來促銷產品或服務，您會說些什麼？</a:t>
            </a:r>
          </a:p>
          <a:p>
            <a:endParaRPr lang="zh-TW" sz="900" dirty="0"/>
          </a:p>
        </p:txBody>
      </p:sp>
      <p:sp>
        <p:nvSpPr>
          <p:cNvPr id="24" name="文字版面配置區 2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zh-TW" sz="900"/>
              <a:t>重要客戶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zh-TW" sz="900"/>
              <a:t>您可能想在此處提及一些最令人印象深刻的客戶：</a:t>
            </a:r>
          </a:p>
          <a:p>
            <a:endParaRPr lang="zh-TW" sz="900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zh-TW"/>
              <a:t>與我們連絡</a:t>
            </a:r>
          </a:p>
        </p:txBody>
      </p:sp>
      <p:sp>
        <p:nvSpPr>
          <p:cNvPr id="27" name="文字版面配置區 2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lvl="0"/>
            <a:r>
              <a:rPr lang="zh-TW" sz="900"/>
              <a:t>重要的大型公司</a:t>
            </a:r>
          </a:p>
          <a:p>
            <a:pPr lvl="0"/>
            <a:r>
              <a:rPr lang="zh-TW" sz="900"/>
              <a:t>遠近馳名的公司</a:t>
            </a:r>
          </a:p>
          <a:p>
            <a:pPr lvl="0"/>
            <a:r>
              <a:rPr lang="zh-TW" sz="900"/>
              <a:t>令人印象深刻的公司</a:t>
            </a:r>
          </a:p>
        </p:txBody>
      </p:sp>
      <p:sp>
        <p:nvSpPr>
          <p:cNvPr id="33" name="文字版面配置區 3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zh-TW" sz="900" b="1"/>
              <a:t>[公司名稱]</a:t>
            </a:r>
          </a:p>
          <a:p>
            <a:r>
              <a:rPr lang="zh-TW" sz="900"/>
              <a:t>[郵遞區號，縣/市]</a:t>
            </a:r>
          </a:p>
          <a:p>
            <a:r>
              <a:rPr lang="zh-TW" sz="900"/>
              <a:t>[街道地址]</a:t>
            </a:r>
          </a:p>
          <a:p>
            <a:r>
              <a:rPr lang="zh-TW" sz="900"/>
              <a:t>[電話]</a:t>
            </a:r>
          </a:p>
          <a:p>
            <a:r>
              <a:rPr lang="zh-TW" sz="900"/>
              <a:t>[電子郵件地址]</a:t>
            </a:r>
          </a:p>
        </p:txBody>
      </p:sp>
      <p:sp>
        <p:nvSpPr>
          <p:cNvPr id="38" name="文字版面配置區 3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zh-TW" sz="900"/>
              <a:t>[網址]</a:t>
            </a:r>
          </a:p>
        </p:txBody>
      </p:sp>
    </p:spTree>
    <p:extLst>
      <p:ext uri="{BB962C8B-B14F-4D97-AF65-F5344CB8AC3E}">
        <p14:creationId xmlns:p14="http://schemas.microsoft.com/office/powerpoint/2010/main" val="321831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7D78D9-ABCB-4365-8FC6-81DAE6D76C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341F41-647A-43BF-B6CC-90888A493BBA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2C4A8D7-C01B-4DE2-A07B-89BD602E1D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Brochure_Blueglass_Trifold_webapp</Template>
  <TotalTime>16</TotalTime>
  <Words>586</Words>
  <Application>Microsoft Office PowerPoint</Application>
  <PresentationFormat>自訂</PresentationFormat>
  <Paragraphs>44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Microsoft JhengHei UI</vt:lpstr>
      <vt:lpstr>Arial</vt:lpstr>
      <vt:lpstr>Verdana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Krista Paulino (ANDERSON)</dc:creator>
  <cp:lastModifiedBy>Sutreera Namcharoenvudhi</cp:lastModifiedBy>
  <cp:revision>7</cp:revision>
  <dcterms:created xsi:type="dcterms:W3CDTF">2013-06-10T19:09:05Z</dcterms:created>
  <dcterms:modified xsi:type="dcterms:W3CDTF">2013-07-09T12:54:18Z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