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60" r:id="rId5"/>
    <p:sldMasterId id="2147493462" r:id="rId6"/>
    <p:sldMasterId id="2147493457" r:id="rId7"/>
  </p:sldMasterIdLst>
  <p:sldIdLst>
    <p:sldId id="259" r:id="rId8"/>
    <p:sldId id="265" r:id="rId9"/>
    <p:sldId id="266" r:id="rId10"/>
    <p:sldId id="261" r:id="rId11"/>
    <p:sldId id="262" r:id="rId12"/>
  </p:sldIdLst>
  <p:sldSz cx="12193588" cy="6858000"/>
  <p:notesSz cx="6858000" cy="9144000"/>
  <p:defaultTextStyle>
    <a:defPPr>
      <a:defRPr lang="en-US"/>
    </a:defPPr>
    <a:lvl1pPr marL="0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30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61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91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522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152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783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413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7044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3A1C"/>
    <a:srgbClr val="E63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15" autoAdjust="0"/>
    <p:restoredTop sz="91421"/>
  </p:normalViewPr>
  <p:slideViewPr>
    <p:cSldViewPr snapToGrid="0" snapToObjects="1">
      <p:cViewPr varScale="1">
        <p:scale>
          <a:sx n="112" d="100"/>
          <a:sy n="112" d="100"/>
        </p:scale>
        <p:origin x="114" y="25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office.msn.com.cn/Template/Home.shtml" TargetMode="External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-55427" y="-62347"/>
            <a:ext cx="1607337" cy="1766784"/>
          </a:xfrm>
          <a:custGeom>
            <a:avLst/>
            <a:gdLst>
              <a:gd name="connsiteX0" fmla="*/ 0 w 1634836"/>
              <a:gd name="connsiteY0" fmla="*/ 0 h 1461984"/>
              <a:gd name="connsiteX1" fmla="*/ 1634836 w 1634836"/>
              <a:gd name="connsiteY1" fmla="*/ 0 h 1461984"/>
              <a:gd name="connsiteX2" fmla="*/ 1634836 w 1634836"/>
              <a:gd name="connsiteY2" fmla="*/ 1461984 h 1461984"/>
              <a:gd name="connsiteX3" fmla="*/ 0 w 1634836"/>
              <a:gd name="connsiteY3" fmla="*/ 1461984 h 1461984"/>
              <a:gd name="connsiteX4" fmla="*/ 0 w 1634836"/>
              <a:gd name="connsiteY4" fmla="*/ 0 h 1461984"/>
              <a:gd name="connsiteX0" fmla="*/ 0 w 1634836"/>
              <a:gd name="connsiteY0" fmla="*/ 0 h 1891475"/>
              <a:gd name="connsiteX1" fmla="*/ 1634836 w 1634836"/>
              <a:gd name="connsiteY1" fmla="*/ 0 h 1891475"/>
              <a:gd name="connsiteX2" fmla="*/ 1607127 w 1634836"/>
              <a:gd name="connsiteY2" fmla="*/ 1891475 h 1891475"/>
              <a:gd name="connsiteX3" fmla="*/ 0 w 1634836"/>
              <a:gd name="connsiteY3" fmla="*/ 1461984 h 1891475"/>
              <a:gd name="connsiteX4" fmla="*/ 0 w 1634836"/>
              <a:gd name="connsiteY4" fmla="*/ 0 h 1891475"/>
              <a:gd name="connsiteX0" fmla="*/ 0 w 1634836"/>
              <a:gd name="connsiteY0" fmla="*/ 0 h 1891475"/>
              <a:gd name="connsiteX1" fmla="*/ 1634836 w 1634836"/>
              <a:gd name="connsiteY1" fmla="*/ 540327 h 1891475"/>
              <a:gd name="connsiteX2" fmla="*/ 1607127 w 1634836"/>
              <a:gd name="connsiteY2" fmla="*/ 1891475 h 1891475"/>
              <a:gd name="connsiteX3" fmla="*/ 0 w 1634836"/>
              <a:gd name="connsiteY3" fmla="*/ 1461984 h 1891475"/>
              <a:gd name="connsiteX4" fmla="*/ 0 w 1634836"/>
              <a:gd name="connsiteY4" fmla="*/ 0 h 1891475"/>
              <a:gd name="connsiteX0" fmla="*/ 0 w 1607127"/>
              <a:gd name="connsiteY0" fmla="*/ 193964 h 2085439"/>
              <a:gd name="connsiteX1" fmla="*/ 1524000 w 1607127"/>
              <a:gd name="connsiteY1" fmla="*/ 0 h 2085439"/>
              <a:gd name="connsiteX2" fmla="*/ 1607127 w 1607127"/>
              <a:gd name="connsiteY2" fmla="*/ 2085439 h 2085439"/>
              <a:gd name="connsiteX3" fmla="*/ 0 w 1607127"/>
              <a:gd name="connsiteY3" fmla="*/ 1655948 h 2085439"/>
              <a:gd name="connsiteX4" fmla="*/ 0 w 1607127"/>
              <a:gd name="connsiteY4" fmla="*/ 193964 h 2085439"/>
              <a:gd name="connsiteX0" fmla="*/ 0 w 2119746"/>
              <a:gd name="connsiteY0" fmla="*/ 41564 h 2085439"/>
              <a:gd name="connsiteX1" fmla="*/ 2036619 w 2119746"/>
              <a:gd name="connsiteY1" fmla="*/ 0 h 2085439"/>
              <a:gd name="connsiteX2" fmla="*/ 2119746 w 2119746"/>
              <a:gd name="connsiteY2" fmla="*/ 2085439 h 2085439"/>
              <a:gd name="connsiteX3" fmla="*/ 512619 w 2119746"/>
              <a:gd name="connsiteY3" fmla="*/ 1655948 h 2085439"/>
              <a:gd name="connsiteX4" fmla="*/ 0 w 2119746"/>
              <a:gd name="connsiteY4" fmla="*/ 41564 h 2085439"/>
              <a:gd name="connsiteX0" fmla="*/ 290945 w 1607127"/>
              <a:gd name="connsiteY0" fmla="*/ 207819 h 2085439"/>
              <a:gd name="connsiteX1" fmla="*/ 1524000 w 1607127"/>
              <a:gd name="connsiteY1" fmla="*/ 0 h 2085439"/>
              <a:gd name="connsiteX2" fmla="*/ 1607127 w 1607127"/>
              <a:gd name="connsiteY2" fmla="*/ 2085439 h 2085439"/>
              <a:gd name="connsiteX3" fmla="*/ 0 w 1607127"/>
              <a:gd name="connsiteY3" fmla="*/ 1655948 h 2085439"/>
              <a:gd name="connsiteX4" fmla="*/ 290945 w 1607127"/>
              <a:gd name="connsiteY4" fmla="*/ 207819 h 2085439"/>
              <a:gd name="connsiteX0" fmla="*/ 27708 w 1607127"/>
              <a:gd name="connsiteY0" fmla="*/ 401782 h 2085439"/>
              <a:gd name="connsiteX1" fmla="*/ 1524000 w 1607127"/>
              <a:gd name="connsiteY1" fmla="*/ 0 h 2085439"/>
              <a:gd name="connsiteX2" fmla="*/ 1607127 w 1607127"/>
              <a:gd name="connsiteY2" fmla="*/ 2085439 h 2085439"/>
              <a:gd name="connsiteX3" fmla="*/ 0 w 1607127"/>
              <a:gd name="connsiteY3" fmla="*/ 1655948 h 2085439"/>
              <a:gd name="connsiteX4" fmla="*/ 27708 w 1607127"/>
              <a:gd name="connsiteY4" fmla="*/ 401782 h 2085439"/>
              <a:gd name="connsiteX0" fmla="*/ 27708 w 1607127"/>
              <a:gd name="connsiteY0" fmla="*/ 41564 h 1725221"/>
              <a:gd name="connsiteX1" fmla="*/ 1565563 w 1607127"/>
              <a:gd name="connsiteY1" fmla="*/ 0 h 1725221"/>
              <a:gd name="connsiteX2" fmla="*/ 1607127 w 1607127"/>
              <a:gd name="connsiteY2" fmla="*/ 1725221 h 1725221"/>
              <a:gd name="connsiteX3" fmla="*/ 0 w 1607127"/>
              <a:gd name="connsiteY3" fmla="*/ 1295730 h 1725221"/>
              <a:gd name="connsiteX4" fmla="*/ 27708 w 1607127"/>
              <a:gd name="connsiteY4" fmla="*/ 41564 h 1725221"/>
              <a:gd name="connsiteX0" fmla="*/ 0 w 1607128"/>
              <a:gd name="connsiteY0" fmla="*/ 0 h 1766784"/>
              <a:gd name="connsiteX1" fmla="*/ 1565564 w 1607128"/>
              <a:gd name="connsiteY1" fmla="*/ 41563 h 1766784"/>
              <a:gd name="connsiteX2" fmla="*/ 1607128 w 1607128"/>
              <a:gd name="connsiteY2" fmla="*/ 1766784 h 1766784"/>
              <a:gd name="connsiteX3" fmla="*/ 1 w 1607128"/>
              <a:gd name="connsiteY3" fmla="*/ 1337293 h 1766784"/>
              <a:gd name="connsiteX4" fmla="*/ 0 w 1607128"/>
              <a:gd name="connsiteY4" fmla="*/ 0 h 1766784"/>
              <a:gd name="connsiteX0" fmla="*/ 0 w 1607128"/>
              <a:gd name="connsiteY0" fmla="*/ 0 h 1766784"/>
              <a:gd name="connsiteX1" fmla="*/ 1482437 w 1607128"/>
              <a:gd name="connsiteY1" fmla="*/ 41563 h 1766784"/>
              <a:gd name="connsiteX2" fmla="*/ 1607128 w 1607128"/>
              <a:gd name="connsiteY2" fmla="*/ 1766784 h 1766784"/>
              <a:gd name="connsiteX3" fmla="*/ 1 w 1607128"/>
              <a:gd name="connsiteY3" fmla="*/ 1337293 h 1766784"/>
              <a:gd name="connsiteX4" fmla="*/ 0 w 1607128"/>
              <a:gd name="connsiteY4" fmla="*/ 0 h 1766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7128" h="1766784">
                <a:moveTo>
                  <a:pt x="0" y="0"/>
                </a:moveTo>
                <a:lnTo>
                  <a:pt x="1482437" y="41563"/>
                </a:lnTo>
                <a:lnTo>
                  <a:pt x="1607128" y="1766784"/>
                </a:lnTo>
                <a:lnTo>
                  <a:pt x="1" y="1337293"/>
                </a:lnTo>
                <a:cubicBezTo>
                  <a:pt x="1" y="891529"/>
                  <a:pt x="0" y="445764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zh-CN" altLang="en-US" sz="1800">
              <a:solidFill>
                <a:prstClr val="white"/>
              </a:solidFill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 hasCustomPrompt="1"/>
          </p:nvPr>
        </p:nvSpPr>
        <p:spPr>
          <a:xfrm>
            <a:off x="104896" y="23535"/>
            <a:ext cx="1294706" cy="1399213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5333" b="1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zh-CN" sz="5333" b="1" dirty="0"/>
              <a:t>01</a:t>
            </a:r>
            <a:endParaRPr kumimoji="1"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51720" y="175460"/>
            <a:ext cx="4223299" cy="75344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3733" b="1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zh-CN" dirty="0"/>
              <a:t>TITLE</a:t>
            </a:r>
            <a:r>
              <a:rPr kumimoji="1" lang="zh-CN" altLang="en-US" dirty="0"/>
              <a:t> </a:t>
            </a:r>
            <a:r>
              <a:rPr kumimoji="1" lang="en-US" altLang="zh-CN" dirty="0"/>
              <a:t>GOES</a:t>
            </a:r>
            <a:r>
              <a:rPr kumimoji="1" lang="zh-CN" altLang="en-US" dirty="0"/>
              <a:t> </a:t>
            </a:r>
            <a:r>
              <a:rPr kumimoji="1" lang="en-US" altLang="zh-CN" dirty="0"/>
              <a:t>HERE</a:t>
            </a:r>
            <a:endParaRPr kumimoji="1" lang="zh-CN" altLang="en-US" dirty="0"/>
          </a:p>
        </p:txBody>
      </p:sp>
      <p:sp>
        <p:nvSpPr>
          <p:cNvPr id="13" name="直角三角形 12"/>
          <p:cNvSpPr/>
          <p:nvPr userDrawn="1"/>
        </p:nvSpPr>
        <p:spPr>
          <a:xfrm flipH="1">
            <a:off x="7453762" y="5940856"/>
            <a:ext cx="4739827" cy="917144"/>
          </a:xfrm>
          <a:prstGeom prst="rtTriangle">
            <a:avLst/>
          </a:prstGeom>
          <a:solidFill>
            <a:srgbClr val="4040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3200"/>
          </a:p>
        </p:txBody>
      </p:sp>
      <p:sp>
        <p:nvSpPr>
          <p:cNvPr id="14" name="文本占位符 10"/>
          <p:cNvSpPr>
            <a:spLocks noGrp="1"/>
          </p:cNvSpPr>
          <p:nvPr>
            <p:ph type="body" sz="quarter" idx="12" hasCustomPrompt="1"/>
          </p:nvPr>
        </p:nvSpPr>
        <p:spPr>
          <a:xfrm>
            <a:off x="1551720" y="928904"/>
            <a:ext cx="4223299" cy="282197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zh-CN" altLang="en-US" sz="1600" dirty="0"/>
              <a:t>点击此处添加简短介绍。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-55427" y="-62347"/>
            <a:ext cx="1607337" cy="1766784"/>
          </a:xfrm>
          <a:custGeom>
            <a:avLst/>
            <a:gdLst>
              <a:gd name="connsiteX0" fmla="*/ 0 w 1634836"/>
              <a:gd name="connsiteY0" fmla="*/ 0 h 1461984"/>
              <a:gd name="connsiteX1" fmla="*/ 1634836 w 1634836"/>
              <a:gd name="connsiteY1" fmla="*/ 0 h 1461984"/>
              <a:gd name="connsiteX2" fmla="*/ 1634836 w 1634836"/>
              <a:gd name="connsiteY2" fmla="*/ 1461984 h 1461984"/>
              <a:gd name="connsiteX3" fmla="*/ 0 w 1634836"/>
              <a:gd name="connsiteY3" fmla="*/ 1461984 h 1461984"/>
              <a:gd name="connsiteX4" fmla="*/ 0 w 1634836"/>
              <a:gd name="connsiteY4" fmla="*/ 0 h 1461984"/>
              <a:gd name="connsiteX0" fmla="*/ 0 w 1634836"/>
              <a:gd name="connsiteY0" fmla="*/ 0 h 1891475"/>
              <a:gd name="connsiteX1" fmla="*/ 1634836 w 1634836"/>
              <a:gd name="connsiteY1" fmla="*/ 0 h 1891475"/>
              <a:gd name="connsiteX2" fmla="*/ 1607127 w 1634836"/>
              <a:gd name="connsiteY2" fmla="*/ 1891475 h 1891475"/>
              <a:gd name="connsiteX3" fmla="*/ 0 w 1634836"/>
              <a:gd name="connsiteY3" fmla="*/ 1461984 h 1891475"/>
              <a:gd name="connsiteX4" fmla="*/ 0 w 1634836"/>
              <a:gd name="connsiteY4" fmla="*/ 0 h 1891475"/>
              <a:gd name="connsiteX0" fmla="*/ 0 w 1634836"/>
              <a:gd name="connsiteY0" fmla="*/ 0 h 1891475"/>
              <a:gd name="connsiteX1" fmla="*/ 1634836 w 1634836"/>
              <a:gd name="connsiteY1" fmla="*/ 540327 h 1891475"/>
              <a:gd name="connsiteX2" fmla="*/ 1607127 w 1634836"/>
              <a:gd name="connsiteY2" fmla="*/ 1891475 h 1891475"/>
              <a:gd name="connsiteX3" fmla="*/ 0 w 1634836"/>
              <a:gd name="connsiteY3" fmla="*/ 1461984 h 1891475"/>
              <a:gd name="connsiteX4" fmla="*/ 0 w 1634836"/>
              <a:gd name="connsiteY4" fmla="*/ 0 h 1891475"/>
              <a:gd name="connsiteX0" fmla="*/ 0 w 1607127"/>
              <a:gd name="connsiteY0" fmla="*/ 193964 h 2085439"/>
              <a:gd name="connsiteX1" fmla="*/ 1524000 w 1607127"/>
              <a:gd name="connsiteY1" fmla="*/ 0 h 2085439"/>
              <a:gd name="connsiteX2" fmla="*/ 1607127 w 1607127"/>
              <a:gd name="connsiteY2" fmla="*/ 2085439 h 2085439"/>
              <a:gd name="connsiteX3" fmla="*/ 0 w 1607127"/>
              <a:gd name="connsiteY3" fmla="*/ 1655948 h 2085439"/>
              <a:gd name="connsiteX4" fmla="*/ 0 w 1607127"/>
              <a:gd name="connsiteY4" fmla="*/ 193964 h 2085439"/>
              <a:gd name="connsiteX0" fmla="*/ 0 w 2119746"/>
              <a:gd name="connsiteY0" fmla="*/ 41564 h 2085439"/>
              <a:gd name="connsiteX1" fmla="*/ 2036619 w 2119746"/>
              <a:gd name="connsiteY1" fmla="*/ 0 h 2085439"/>
              <a:gd name="connsiteX2" fmla="*/ 2119746 w 2119746"/>
              <a:gd name="connsiteY2" fmla="*/ 2085439 h 2085439"/>
              <a:gd name="connsiteX3" fmla="*/ 512619 w 2119746"/>
              <a:gd name="connsiteY3" fmla="*/ 1655948 h 2085439"/>
              <a:gd name="connsiteX4" fmla="*/ 0 w 2119746"/>
              <a:gd name="connsiteY4" fmla="*/ 41564 h 2085439"/>
              <a:gd name="connsiteX0" fmla="*/ 290945 w 1607127"/>
              <a:gd name="connsiteY0" fmla="*/ 207819 h 2085439"/>
              <a:gd name="connsiteX1" fmla="*/ 1524000 w 1607127"/>
              <a:gd name="connsiteY1" fmla="*/ 0 h 2085439"/>
              <a:gd name="connsiteX2" fmla="*/ 1607127 w 1607127"/>
              <a:gd name="connsiteY2" fmla="*/ 2085439 h 2085439"/>
              <a:gd name="connsiteX3" fmla="*/ 0 w 1607127"/>
              <a:gd name="connsiteY3" fmla="*/ 1655948 h 2085439"/>
              <a:gd name="connsiteX4" fmla="*/ 290945 w 1607127"/>
              <a:gd name="connsiteY4" fmla="*/ 207819 h 2085439"/>
              <a:gd name="connsiteX0" fmla="*/ 27708 w 1607127"/>
              <a:gd name="connsiteY0" fmla="*/ 401782 h 2085439"/>
              <a:gd name="connsiteX1" fmla="*/ 1524000 w 1607127"/>
              <a:gd name="connsiteY1" fmla="*/ 0 h 2085439"/>
              <a:gd name="connsiteX2" fmla="*/ 1607127 w 1607127"/>
              <a:gd name="connsiteY2" fmla="*/ 2085439 h 2085439"/>
              <a:gd name="connsiteX3" fmla="*/ 0 w 1607127"/>
              <a:gd name="connsiteY3" fmla="*/ 1655948 h 2085439"/>
              <a:gd name="connsiteX4" fmla="*/ 27708 w 1607127"/>
              <a:gd name="connsiteY4" fmla="*/ 401782 h 2085439"/>
              <a:gd name="connsiteX0" fmla="*/ 27708 w 1607127"/>
              <a:gd name="connsiteY0" fmla="*/ 41564 h 1725221"/>
              <a:gd name="connsiteX1" fmla="*/ 1565563 w 1607127"/>
              <a:gd name="connsiteY1" fmla="*/ 0 h 1725221"/>
              <a:gd name="connsiteX2" fmla="*/ 1607127 w 1607127"/>
              <a:gd name="connsiteY2" fmla="*/ 1725221 h 1725221"/>
              <a:gd name="connsiteX3" fmla="*/ 0 w 1607127"/>
              <a:gd name="connsiteY3" fmla="*/ 1295730 h 1725221"/>
              <a:gd name="connsiteX4" fmla="*/ 27708 w 1607127"/>
              <a:gd name="connsiteY4" fmla="*/ 41564 h 1725221"/>
              <a:gd name="connsiteX0" fmla="*/ 0 w 1607128"/>
              <a:gd name="connsiteY0" fmla="*/ 0 h 1766784"/>
              <a:gd name="connsiteX1" fmla="*/ 1565564 w 1607128"/>
              <a:gd name="connsiteY1" fmla="*/ 41563 h 1766784"/>
              <a:gd name="connsiteX2" fmla="*/ 1607128 w 1607128"/>
              <a:gd name="connsiteY2" fmla="*/ 1766784 h 1766784"/>
              <a:gd name="connsiteX3" fmla="*/ 1 w 1607128"/>
              <a:gd name="connsiteY3" fmla="*/ 1337293 h 1766784"/>
              <a:gd name="connsiteX4" fmla="*/ 0 w 1607128"/>
              <a:gd name="connsiteY4" fmla="*/ 0 h 1766784"/>
              <a:gd name="connsiteX0" fmla="*/ 0 w 1607128"/>
              <a:gd name="connsiteY0" fmla="*/ 0 h 1766784"/>
              <a:gd name="connsiteX1" fmla="*/ 1482437 w 1607128"/>
              <a:gd name="connsiteY1" fmla="*/ 41563 h 1766784"/>
              <a:gd name="connsiteX2" fmla="*/ 1607128 w 1607128"/>
              <a:gd name="connsiteY2" fmla="*/ 1766784 h 1766784"/>
              <a:gd name="connsiteX3" fmla="*/ 1 w 1607128"/>
              <a:gd name="connsiteY3" fmla="*/ 1337293 h 1766784"/>
              <a:gd name="connsiteX4" fmla="*/ 0 w 1607128"/>
              <a:gd name="connsiteY4" fmla="*/ 0 h 1766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7128" h="1766784">
                <a:moveTo>
                  <a:pt x="0" y="0"/>
                </a:moveTo>
                <a:lnTo>
                  <a:pt x="1482437" y="41563"/>
                </a:lnTo>
                <a:lnTo>
                  <a:pt x="1607128" y="1766784"/>
                </a:lnTo>
                <a:lnTo>
                  <a:pt x="1" y="1337293"/>
                </a:lnTo>
                <a:cubicBezTo>
                  <a:pt x="1" y="891529"/>
                  <a:pt x="0" y="445764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zh-CN" altLang="en-US" sz="1800">
              <a:solidFill>
                <a:prstClr val="white"/>
              </a:solidFill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 hasCustomPrompt="1"/>
          </p:nvPr>
        </p:nvSpPr>
        <p:spPr>
          <a:xfrm>
            <a:off x="104896" y="23535"/>
            <a:ext cx="1294706" cy="1399213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5333" b="1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zh-CN" sz="5333" b="1" dirty="0"/>
              <a:t>01</a:t>
            </a:r>
            <a:endParaRPr kumimoji="1"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51720" y="175460"/>
            <a:ext cx="4223299" cy="75344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3733" b="1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zh-CN" dirty="0"/>
              <a:t>TITLE</a:t>
            </a:r>
            <a:r>
              <a:rPr kumimoji="1" lang="zh-CN" altLang="en-US" dirty="0"/>
              <a:t> </a:t>
            </a:r>
            <a:r>
              <a:rPr kumimoji="1" lang="en-US" altLang="zh-CN" dirty="0"/>
              <a:t>GOES</a:t>
            </a:r>
            <a:r>
              <a:rPr kumimoji="1" lang="zh-CN" altLang="en-US" dirty="0"/>
              <a:t> </a:t>
            </a:r>
            <a:r>
              <a:rPr kumimoji="1" lang="en-US" altLang="zh-CN" dirty="0"/>
              <a:t>HERE</a:t>
            </a:r>
            <a:endParaRPr kumimoji="1" lang="zh-CN" altLang="en-US" dirty="0"/>
          </a:p>
        </p:txBody>
      </p:sp>
      <p:sp>
        <p:nvSpPr>
          <p:cNvPr id="13" name="直角三角形 12"/>
          <p:cNvSpPr/>
          <p:nvPr userDrawn="1"/>
        </p:nvSpPr>
        <p:spPr>
          <a:xfrm flipH="1">
            <a:off x="7453762" y="5940856"/>
            <a:ext cx="4739827" cy="917144"/>
          </a:xfrm>
          <a:prstGeom prst="rtTriangle">
            <a:avLst/>
          </a:prstGeom>
          <a:solidFill>
            <a:srgbClr val="4040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3200"/>
          </a:p>
        </p:txBody>
      </p:sp>
      <p:sp>
        <p:nvSpPr>
          <p:cNvPr id="14" name="文本占位符 10"/>
          <p:cNvSpPr>
            <a:spLocks noGrp="1"/>
          </p:cNvSpPr>
          <p:nvPr>
            <p:ph type="body" sz="quarter" idx="12" hasCustomPrompt="1"/>
          </p:nvPr>
        </p:nvSpPr>
        <p:spPr>
          <a:xfrm>
            <a:off x="1551720" y="928904"/>
            <a:ext cx="4223299" cy="282197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zh-CN" altLang="en-US" sz="1600" dirty="0"/>
              <a:t>点击此处添加简短介绍。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289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-55427" y="-62347"/>
            <a:ext cx="1607337" cy="1766784"/>
          </a:xfrm>
          <a:custGeom>
            <a:avLst/>
            <a:gdLst>
              <a:gd name="connsiteX0" fmla="*/ 0 w 1634836"/>
              <a:gd name="connsiteY0" fmla="*/ 0 h 1461984"/>
              <a:gd name="connsiteX1" fmla="*/ 1634836 w 1634836"/>
              <a:gd name="connsiteY1" fmla="*/ 0 h 1461984"/>
              <a:gd name="connsiteX2" fmla="*/ 1634836 w 1634836"/>
              <a:gd name="connsiteY2" fmla="*/ 1461984 h 1461984"/>
              <a:gd name="connsiteX3" fmla="*/ 0 w 1634836"/>
              <a:gd name="connsiteY3" fmla="*/ 1461984 h 1461984"/>
              <a:gd name="connsiteX4" fmla="*/ 0 w 1634836"/>
              <a:gd name="connsiteY4" fmla="*/ 0 h 1461984"/>
              <a:gd name="connsiteX0" fmla="*/ 0 w 1634836"/>
              <a:gd name="connsiteY0" fmla="*/ 0 h 1891475"/>
              <a:gd name="connsiteX1" fmla="*/ 1634836 w 1634836"/>
              <a:gd name="connsiteY1" fmla="*/ 0 h 1891475"/>
              <a:gd name="connsiteX2" fmla="*/ 1607127 w 1634836"/>
              <a:gd name="connsiteY2" fmla="*/ 1891475 h 1891475"/>
              <a:gd name="connsiteX3" fmla="*/ 0 w 1634836"/>
              <a:gd name="connsiteY3" fmla="*/ 1461984 h 1891475"/>
              <a:gd name="connsiteX4" fmla="*/ 0 w 1634836"/>
              <a:gd name="connsiteY4" fmla="*/ 0 h 1891475"/>
              <a:gd name="connsiteX0" fmla="*/ 0 w 1634836"/>
              <a:gd name="connsiteY0" fmla="*/ 0 h 1891475"/>
              <a:gd name="connsiteX1" fmla="*/ 1634836 w 1634836"/>
              <a:gd name="connsiteY1" fmla="*/ 540327 h 1891475"/>
              <a:gd name="connsiteX2" fmla="*/ 1607127 w 1634836"/>
              <a:gd name="connsiteY2" fmla="*/ 1891475 h 1891475"/>
              <a:gd name="connsiteX3" fmla="*/ 0 w 1634836"/>
              <a:gd name="connsiteY3" fmla="*/ 1461984 h 1891475"/>
              <a:gd name="connsiteX4" fmla="*/ 0 w 1634836"/>
              <a:gd name="connsiteY4" fmla="*/ 0 h 1891475"/>
              <a:gd name="connsiteX0" fmla="*/ 0 w 1607127"/>
              <a:gd name="connsiteY0" fmla="*/ 193964 h 2085439"/>
              <a:gd name="connsiteX1" fmla="*/ 1524000 w 1607127"/>
              <a:gd name="connsiteY1" fmla="*/ 0 h 2085439"/>
              <a:gd name="connsiteX2" fmla="*/ 1607127 w 1607127"/>
              <a:gd name="connsiteY2" fmla="*/ 2085439 h 2085439"/>
              <a:gd name="connsiteX3" fmla="*/ 0 w 1607127"/>
              <a:gd name="connsiteY3" fmla="*/ 1655948 h 2085439"/>
              <a:gd name="connsiteX4" fmla="*/ 0 w 1607127"/>
              <a:gd name="connsiteY4" fmla="*/ 193964 h 2085439"/>
              <a:gd name="connsiteX0" fmla="*/ 0 w 2119746"/>
              <a:gd name="connsiteY0" fmla="*/ 41564 h 2085439"/>
              <a:gd name="connsiteX1" fmla="*/ 2036619 w 2119746"/>
              <a:gd name="connsiteY1" fmla="*/ 0 h 2085439"/>
              <a:gd name="connsiteX2" fmla="*/ 2119746 w 2119746"/>
              <a:gd name="connsiteY2" fmla="*/ 2085439 h 2085439"/>
              <a:gd name="connsiteX3" fmla="*/ 512619 w 2119746"/>
              <a:gd name="connsiteY3" fmla="*/ 1655948 h 2085439"/>
              <a:gd name="connsiteX4" fmla="*/ 0 w 2119746"/>
              <a:gd name="connsiteY4" fmla="*/ 41564 h 2085439"/>
              <a:gd name="connsiteX0" fmla="*/ 290945 w 1607127"/>
              <a:gd name="connsiteY0" fmla="*/ 207819 h 2085439"/>
              <a:gd name="connsiteX1" fmla="*/ 1524000 w 1607127"/>
              <a:gd name="connsiteY1" fmla="*/ 0 h 2085439"/>
              <a:gd name="connsiteX2" fmla="*/ 1607127 w 1607127"/>
              <a:gd name="connsiteY2" fmla="*/ 2085439 h 2085439"/>
              <a:gd name="connsiteX3" fmla="*/ 0 w 1607127"/>
              <a:gd name="connsiteY3" fmla="*/ 1655948 h 2085439"/>
              <a:gd name="connsiteX4" fmla="*/ 290945 w 1607127"/>
              <a:gd name="connsiteY4" fmla="*/ 207819 h 2085439"/>
              <a:gd name="connsiteX0" fmla="*/ 27708 w 1607127"/>
              <a:gd name="connsiteY0" fmla="*/ 401782 h 2085439"/>
              <a:gd name="connsiteX1" fmla="*/ 1524000 w 1607127"/>
              <a:gd name="connsiteY1" fmla="*/ 0 h 2085439"/>
              <a:gd name="connsiteX2" fmla="*/ 1607127 w 1607127"/>
              <a:gd name="connsiteY2" fmla="*/ 2085439 h 2085439"/>
              <a:gd name="connsiteX3" fmla="*/ 0 w 1607127"/>
              <a:gd name="connsiteY3" fmla="*/ 1655948 h 2085439"/>
              <a:gd name="connsiteX4" fmla="*/ 27708 w 1607127"/>
              <a:gd name="connsiteY4" fmla="*/ 401782 h 2085439"/>
              <a:gd name="connsiteX0" fmla="*/ 27708 w 1607127"/>
              <a:gd name="connsiteY0" fmla="*/ 41564 h 1725221"/>
              <a:gd name="connsiteX1" fmla="*/ 1565563 w 1607127"/>
              <a:gd name="connsiteY1" fmla="*/ 0 h 1725221"/>
              <a:gd name="connsiteX2" fmla="*/ 1607127 w 1607127"/>
              <a:gd name="connsiteY2" fmla="*/ 1725221 h 1725221"/>
              <a:gd name="connsiteX3" fmla="*/ 0 w 1607127"/>
              <a:gd name="connsiteY3" fmla="*/ 1295730 h 1725221"/>
              <a:gd name="connsiteX4" fmla="*/ 27708 w 1607127"/>
              <a:gd name="connsiteY4" fmla="*/ 41564 h 1725221"/>
              <a:gd name="connsiteX0" fmla="*/ 0 w 1607128"/>
              <a:gd name="connsiteY0" fmla="*/ 0 h 1766784"/>
              <a:gd name="connsiteX1" fmla="*/ 1565564 w 1607128"/>
              <a:gd name="connsiteY1" fmla="*/ 41563 h 1766784"/>
              <a:gd name="connsiteX2" fmla="*/ 1607128 w 1607128"/>
              <a:gd name="connsiteY2" fmla="*/ 1766784 h 1766784"/>
              <a:gd name="connsiteX3" fmla="*/ 1 w 1607128"/>
              <a:gd name="connsiteY3" fmla="*/ 1337293 h 1766784"/>
              <a:gd name="connsiteX4" fmla="*/ 0 w 1607128"/>
              <a:gd name="connsiteY4" fmla="*/ 0 h 1766784"/>
              <a:gd name="connsiteX0" fmla="*/ 0 w 1607128"/>
              <a:gd name="connsiteY0" fmla="*/ 0 h 1766784"/>
              <a:gd name="connsiteX1" fmla="*/ 1482437 w 1607128"/>
              <a:gd name="connsiteY1" fmla="*/ 41563 h 1766784"/>
              <a:gd name="connsiteX2" fmla="*/ 1607128 w 1607128"/>
              <a:gd name="connsiteY2" fmla="*/ 1766784 h 1766784"/>
              <a:gd name="connsiteX3" fmla="*/ 1 w 1607128"/>
              <a:gd name="connsiteY3" fmla="*/ 1337293 h 1766784"/>
              <a:gd name="connsiteX4" fmla="*/ 0 w 1607128"/>
              <a:gd name="connsiteY4" fmla="*/ 0 h 1766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7128" h="1766784">
                <a:moveTo>
                  <a:pt x="0" y="0"/>
                </a:moveTo>
                <a:lnTo>
                  <a:pt x="1482437" y="41563"/>
                </a:lnTo>
                <a:lnTo>
                  <a:pt x="1607128" y="1766784"/>
                </a:lnTo>
                <a:lnTo>
                  <a:pt x="1" y="1337293"/>
                </a:lnTo>
                <a:cubicBezTo>
                  <a:pt x="1" y="891529"/>
                  <a:pt x="0" y="445764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zh-CN" altLang="en-US" sz="1800">
              <a:solidFill>
                <a:prstClr val="white"/>
              </a:solidFill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 hasCustomPrompt="1"/>
          </p:nvPr>
        </p:nvSpPr>
        <p:spPr>
          <a:xfrm>
            <a:off x="104896" y="23535"/>
            <a:ext cx="1294706" cy="1399213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5333" b="1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zh-CN" sz="5333" b="1" dirty="0"/>
              <a:t>01</a:t>
            </a:r>
            <a:endParaRPr kumimoji="1"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51720" y="175460"/>
            <a:ext cx="4223299" cy="75344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3733" b="1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zh-CN" dirty="0"/>
              <a:t>TITLE</a:t>
            </a:r>
            <a:r>
              <a:rPr kumimoji="1" lang="zh-CN" altLang="en-US" dirty="0"/>
              <a:t> </a:t>
            </a:r>
            <a:r>
              <a:rPr kumimoji="1" lang="en-US" altLang="zh-CN" dirty="0"/>
              <a:t>GOES</a:t>
            </a:r>
            <a:r>
              <a:rPr kumimoji="1" lang="zh-CN" altLang="en-US" dirty="0"/>
              <a:t> </a:t>
            </a:r>
            <a:r>
              <a:rPr kumimoji="1" lang="en-US" altLang="zh-CN" dirty="0"/>
              <a:t>HERE</a:t>
            </a:r>
            <a:endParaRPr kumimoji="1" lang="zh-CN" altLang="en-US" dirty="0"/>
          </a:p>
        </p:txBody>
      </p:sp>
      <p:sp>
        <p:nvSpPr>
          <p:cNvPr id="13" name="直角三角形 12"/>
          <p:cNvSpPr/>
          <p:nvPr userDrawn="1"/>
        </p:nvSpPr>
        <p:spPr>
          <a:xfrm flipH="1">
            <a:off x="7453762" y="5940856"/>
            <a:ext cx="4739827" cy="917144"/>
          </a:xfrm>
          <a:prstGeom prst="rtTriangle">
            <a:avLst/>
          </a:prstGeom>
          <a:solidFill>
            <a:srgbClr val="4040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3200"/>
          </a:p>
        </p:txBody>
      </p:sp>
      <p:sp>
        <p:nvSpPr>
          <p:cNvPr id="14" name="文本占位符 10"/>
          <p:cNvSpPr>
            <a:spLocks noGrp="1"/>
          </p:cNvSpPr>
          <p:nvPr>
            <p:ph type="body" sz="quarter" idx="12" hasCustomPrompt="1"/>
          </p:nvPr>
        </p:nvSpPr>
        <p:spPr>
          <a:xfrm>
            <a:off x="1551720" y="928904"/>
            <a:ext cx="4223299" cy="282197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zh-CN" altLang="en-US" sz="1600" dirty="0"/>
              <a:t>点击此处添加简短介绍。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1481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竖排文字">
    <p:bg>
      <p:bgPr>
        <a:solidFill>
          <a:srgbClr val="E73A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440661" y="759873"/>
            <a:ext cx="662447" cy="379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85"/>
            <a:r>
              <a:rPr lang="zh-CN" altLang="en-US" sz="18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标注</a:t>
            </a:r>
          </a:p>
        </p:txBody>
      </p:sp>
      <p:sp>
        <p:nvSpPr>
          <p:cNvPr id="7" name="矩形 6"/>
          <p:cNvSpPr/>
          <p:nvPr userDrawn="1"/>
        </p:nvSpPr>
        <p:spPr>
          <a:xfrm>
            <a:off x="2572924" y="759874"/>
            <a:ext cx="1402184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9585"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字体使用 </a:t>
            </a: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行距</a:t>
            </a: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背景图片出处</a:t>
            </a:r>
          </a:p>
          <a:p>
            <a:pPr defTabSz="609585">
              <a:lnSpc>
                <a:spcPct val="130000"/>
              </a:lnSpc>
            </a:pPr>
            <a:endParaRPr lang="zh-CN" altLang="en-US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zh-CN" altLang="en-US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声明</a:t>
            </a: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4153552" y="759874"/>
            <a:ext cx="7075266" cy="4239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英文 </a:t>
            </a:r>
            <a:r>
              <a:rPr lang="en-US" altLang="zh-CN" sz="1400" dirty="0">
                <a:solidFill>
                  <a:srgbClr val="FFFFFF"/>
                </a:solidFill>
                <a:latin typeface="Segoe UI Light"/>
                <a:cs typeface="Segoe UI Light"/>
              </a:rPr>
              <a:t>Century Gothic</a:t>
            </a: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中文 微软雅黑</a:t>
            </a: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正文 </a:t>
            </a:r>
            <a:r>
              <a:rPr lang="en-US" altLang="zh-CN" sz="1400" dirty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1.3</a:t>
            </a: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en-US" altLang="zh-CN" sz="1400" dirty="0" err="1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cn.bing.com</a:t>
            </a:r>
            <a:endParaRPr lang="zh-CN" altLang="en-US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zh-CN" altLang="en-US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zh-CN" altLang="en-US" sz="1400" dirty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marL="0" marR="0" lvl="0" indent="0" algn="l" defTabSz="609585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本网站所提供的任何信息内容（包括但不限于 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charset="0"/>
                <a:ea typeface="Segoe UI Light" charset="0"/>
                <a:cs typeface="Segoe UI Light" charset="0"/>
              </a:rPr>
              <a:t>PPT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charset="0"/>
                <a:ea typeface="Segoe UI Light" charset="0"/>
                <a:cs typeface="Segoe UI Light" charset="0"/>
              </a:rPr>
              <a:t> 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模板、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charset="0"/>
                <a:ea typeface="Segoe UI Light" charset="0"/>
                <a:cs typeface="Segoe UI Light" charset="0"/>
              </a:rPr>
              <a:t>Word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charset="0"/>
                <a:ea typeface="Segoe UI Light" charset="0"/>
                <a:cs typeface="Segoe UI Light" charset="0"/>
              </a:rPr>
              <a:t> 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文档、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charset="0"/>
                <a:ea typeface="Segoe UI Light" charset="0"/>
                <a:cs typeface="Segoe UI Light" charset="0"/>
              </a:rPr>
              <a:t>Excel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charset="0"/>
                <a:ea typeface="Segoe UI Light" charset="0"/>
                <a:cs typeface="Segoe UI Light" charset="0"/>
              </a:rPr>
              <a:t> 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图表、图片素材等）均受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《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中华人民共和国著作权法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》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、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《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信息网络传播权保护条例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》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及其他适用的法律法规的保护，未经权利人书面明确授权，信息内容的任何部分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(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包括图片或图表</a:t>
            </a:r>
            <a:r>
              <a:rPr kumimoji="0" lang="en-US" altLang="zh-CN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)</a:t>
            </a:r>
            <a:r>
              <a:rPr kumimoji="0" lang="zh-CN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 charset="0"/>
                <a:cs typeface="+mn-cs"/>
              </a:rPr>
              <a:t>不得被全部或部分的复制、传播、销售，否则将承担法律责任。</a:t>
            </a:r>
          </a:p>
        </p:txBody>
      </p:sp>
      <p:sp>
        <p:nvSpPr>
          <p:cNvPr id="9" name="矩形 8"/>
          <p:cNvSpPr/>
          <p:nvPr userDrawn="1"/>
        </p:nvSpPr>
        <p:spPr>
          <a:xfrm>
            <a:off x="440661" y="182446"/>
            <a:ext cx="77787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85"/>
            <a:r>
              <a:rPr kumimoji="1" lang="en-US" altLang="zh-CN" sz="1000" dirty="0">
                <a:solidFill>
                  <a:prstClr val="white"/>
                </a:solidFill>
                <a:latin typeface="Segoe UI Light"/>
                <a:ea typeface="微软雅黑" charset="0"/>
                <a:cs typeface="Segoe UI Light"/>
              </a:rPr>
              <a:t>OfficePLUS</a:t>
            </a:r>
            <a:endParaRPr lang="zh-CN" altLang="en-US" sz="1000" dirty="0">
              <a:solidFill>
                <a:prstClr val="white"/>
              </a:solidFill>
              <a:latin typeface="Segoe UI Light"/>
              <a:ea typeface="微软雅黑" charset="0"/>
              <a:cs typeface="Segoe UI Light"/>
            </a:endParaRPr>
          </a:p>
        </p:txBody>
      </p:sp>
    </p:spTree>
    <p:extLst>
      <p:ext uri="{BB962C8B-B14F-4D97-AF65-F5344CB8AC3E}">
        <p14:creationId xmlns:p14="http://schemas.microsoft.com/office/powerpoint/2010/main" val="61535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7290" y="2788087"/>
            <a:ext cx="3178317" cy="418585"/>
          </a:xfrm>
          <a:prstGeom prst="rect">
            <a:avLst/>
          </a:prstGeom>
        </p:spPr>
      </p:pic>
      <p:sp>
        <p:nvSpPr>
          <p:cNvPr id="10" name="文本框 9"/>
          <p:cNvSpPr txBox="1"/>
          <p:nvPr userDrawn="1"/>
        </p:nvSpPr>
        <p:spPr>
          <a:xfrm>
            <a:off x="4300601" y="4007796"/>
            <a:ext cx="3347826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kumimoji="1" lang="zh-CN" altLang="en-US" sz="1333" dirty="0">
                <a:solidFill>
                  <a:srgbClr val="000000"/>
                </a:solidFill>
                <a:latin typeface="Century Gothic"/>
                <a:ea typeface="微软雅黑" panose="020B0503020204020204" pitchFamily="34" charset="-122"/>
              </a:rPr>
              <a:t>点击</a:t>
            </a:r>
            <a:r>
              <a:rPr kumimoji="1" lang="en-US" altLang="zh-CN" sz="1333" dirty="0">
                <a:solidFill>
                  <a:srgbClr val="000000"/>
                </a:solidFill>
                <a:latin typeface="Century Gothic"/>
                <a:ea typeface="微软雅黑" panose="020B0503020204020204" pitchFamily="34" charset="-122"/>
              </a:rPr>
              <a:t>Logo</a:t>
            </a:r>
            <a:r>
              <a:rPr kumimoji="1" lang="zh-CN" altLang="en-US" sz="1333" dirty="0">
                <a:solidFill>
                  <a:srgbClr val="000000"/>
                </a:solidFill>
                <a:latin typeface="Century Gothic"/>
                <a:ea typeface="微软雅黑" panose="020B0503020204020204" pitchFamily="34" charset="-122"/>
              </a:rPr>
              <a:t>获取更多优质模板（放映模式）</a:t>
            </a:r>
          </a:p>
        </p:txBody>
      </p:sp>
    </p:spTree>
    <p:extLst>
      <p:ext uri="{BB962C8B-B14F-4D97-AF65-F5344CB8AC3E}">
        <p14:creationId xmlns:p14="http://schemas.microsoft.com/office/powerpoint/2010/main" val="1099358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5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1" r:id="rId1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883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3" r:id="rId1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2285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8" r:id="rId1"/>
    <p:sldLayoutId id="214749345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office.msn.com.cn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office.msn.com.c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office.msn.com.cn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57"/>
          <p:cNvCxnSpPr/>
          <p:nvPr/>
        </p:nvCxnSpPr>
        <p:spPr>
          <a:xfrm>
            <a:off x="2916791" y="3180937"/>
            <a:ext cx="0" cy="155014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8"/>
          <p:cNvCxnSpPr/>
          <p:nvPr/>
        </p:nvCxnSpPr>
        <p:spPr>
          <a:xfrm>
            <a:off x="5036793" y="3180937"/>
            <a:ext cx="0" cy="155014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59"/>
          <p:cNvCxnSpPr/>
          <p:nvPr/>
        </p:nvCxnSpPr>
        <p:spPr>
          <a:xfrm>
            <a:off x="7158874" y="3180937"/>
            <a:ext cx="0" cy="155014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60"/>
          <p:cNvCxnSpPr/>
          <p:nvPr/>
        </p:nvCxnSpPr>
        <p:spPr>
          <a:xfrm>
            <a:off x="9280954" y="3180937"/>
            <a:ext cx="0" cy="155014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/>
              <a:t>02</a:t>
            </a:r>
            <a:endParaRPr kumimoji="1"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chemeClr val="tx1"/>
                </a:solidFill>
              </a:rPr>
              <a:t>在此处添加标题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chemeClr val="tx1"/>
                </a:solidFill>
              </a:rPr>
              <a:t>点击此处添加简短介绍。</a:t>
            </a:r>
          </a:p>
        </p:txBody>
      </p:sp>
      <p:sp>
        <p:nvSpPr>
          <p:cNvPr id="9" name="椭圆 8"/>
          <p:cNvSpPr>
            <a:spLocks noChangeAspect="1"/>
          </p:cNvSpPr>
          <p:nvPr/>
        </p:nvSpPr>
        <p:spPr>
          <a:xfrm>
            <a:off x="1946194" y="1575357"/>
            <a:ext cx="1941195" cy="19411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400" b="1" dirty="0">
                <a:solidFill>
                  <a:srgbClr val="FFFFFF"/>
                </a:solidFill>
              </a:rPr>
              <a:t>S</a:t>
            </a:r>
            <a:endParaRPr lang="zh-CN" altLang="en-US" sz="6400" b="1" dirty="0">
              <a:solidFill>
                <a:srgbClr val="FFFFFF"/>
              </a:solidFill>
            </a:endParaRPr>
          </a:p>
        </p:txBody>
      </p:sp>
      <p:sp>
        <p:nvSpPr>
          <p:cNvPr id="12" name="椭圆 11"/>
          <p:cNvSpPr>
            <a:spLocks noChangeAspect="1"/>
          </p:cNvSpPr>
          <p:nvPr/>
        </p:nvSpPr>
        <p:spPr>
          <a:xfrm>
            <a:off x="8306198" y="1575357"/>
            <a:ext cx="1941195" cy="194119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400" b="1" dirty="0">
                <a:solidFill>
                  <a:srgbClr val="FFFFFF"/>
                </a:solidFill>
              </a:rPr>
              <a:t>T</a:t>
            </a:r>
            <a:endParaRPr lang="zh-CN" altLang="en-US" sz="6400" b="1" dirty="0">
              <a:solidFill>
                <a:srgbClr val="FFFFFF"/>
              </a:solidFill>
            </a:endParaRPr>
          </a:p>
        </p:txBody>
      </p:sp>
      <p:sp>
        <p:nvSpPr>
          <p:cNvPr id="10" name="椭圆 9"/>
          <p:cNvSpPr>
            <a:spLocks noChangeAspect="1"/>
          </p:cNvSpPr>
          <p:nvPr/>
        </p:nvSpPr>
        <p:spPr>
          <a:xfrm>
            <a:off x="4066197" y="1575357"/>
            <a:ext cx="1941195" cy="19411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400" b="1" dirty="0">
                <a:solidFill>
                  <a:srgbClr val="FFFFFF"/>
                </a:solidFill>
              </a:rPr>
              <a:t>W</a:t>
            </a:r>
            <a:endParaRPr lang="zh-CN" altLang="en-US" sz="6400" b="1" dirty="0">
              <a:solidFill>
                <a:srgbClr val="FFFFFF"/>
              </a:solidFill>
            </a:endParaRPr>
          </a:p>
        </p:txBody>
      </p:sp>
      <p:sp>
        <p:nvSpPr>
          <p:cNvPr id="11" name="椭圆 10"/>
          <p:cNvSpPr>
            <a:spLocks noChangeAspect="1"/>
          </p:cNvSpPr>
          <p:nvPr/>
        </p:nvSpPr>
        <p:spPr>
          <a:xfrm>
            <a:off x="6186198" y="1575357"/>
            <a:ext cx="1941195" cy="19411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400" b="1" dirty="0">
                <a:solidFill>
                  <a:srgbClr val="FFFFFF"/>
                </a:solidFill>
              </a:rPr>
              <a:t>O</a:t>
            </a:r>
            <a:endParaRPr lang="zh-CN" altLang="en-US" sz="6400" b="1" dirty="0">
              <a:solidFill>
                <a:srgbClr val="FFFFFF"/>
              </a:solidFill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1752229" y="3760089"/>
            <a:ext cx="2329127" cy="485497"/>
            <a:chOff x="1313576" y="2820066"/>
            <a:chExt cx="1746845" cy="364123"/>
          </a:xfrm>
        </p:grpSpPr>
        <p:sp>
          <p:nvSpPr>
            <p:cNvPr id="13" name="燕尾形 12"/>
            <p:cNvSpPr/>
            <p:nvPr/>
          </p:nvSpPr>
          <p:spPr>
            <a:xfrm>
              <a:off x="1313576" y="2820066"/>
              <a:ext cx="1746845" cy="364123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133" b="1" dirty="0">
                  <a:solidFill>
                    <a:schemeClr val="bg1"/>
                  </a:solidFill>
                </a:rPr>
                <a:t>第 </a:t>
              </a:r>
              <a:r>
                <a:rPr lang="en-US" altLang="zh-CN" sz="2133" b="1" dirty="0">
                  <a:solidFill>
                    <a:schemeClr val="bg1"/>
                  </a:solidFill>
                </a:rPr>
                <a:t>1 </a:t>
              </a:r>
              <a:r>
                <a:rPr lang="zh-CN" altLang="en-US" sz="2133" b="1" dirty="0">
                  <a:solidFill>
                    <a:schemeClr val="bg1"/>
                  </a:solidFill>
                </a:rPr>
                <a:t>步</a:t>
              </a:r>
            </a:p>
          </p:txBody>
        </p:sp>
        <p:sp>
          <p:nvSpPr>
            <p:cNvPr id="41" name="直角三角形 40"/>
            <p:cNvSpPr/>
            <p:nvPr/>
          </p:nvSpPr>
          <p:spPr>
            <a:xfrm rot="5400000">
              <a:off x="2875036" y="2998805"/>
              <a:ext cx="185384" cy="185384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3872232" y="3760088"/>
            <a:ext cx="2329127" cy="485497"/>
            <a:chOff x="2903578" y="2820065"/>
            <a:chExt cx="1746845" cy="364123"/>
          </a:xfrm>
        </p:grpSpPr>
        <p:sp>
          <p:nvSpPr>
            <p:cNvPr id="14" name="燕尾形 13"/>
            <p:cNvSpPr/>
            <p:nvPr/>
          </p:nvSpPr>
          <p:spPr>
            <a:xfrm>
              <a:off x="2903578" y="2820065"/>
              <a:ext cx="1746845" cy="364123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133" b="1" dirty="0">
                  <a:solidFill>
                    <a:schemeClr val="bg1"/>
                  </a:solidFill>
                </a:rPr>
                <a:t>第 </a:t>
              </a:r>
              <a:r>
                <a:rPr lang="cs-CZ" altLang="zh-CN" sz="2133" b="1" dirty="0">
                  <a:solidFill>
                    <a:schemeClr val="bg1"/>
                  </a:solidFill>
                </a:rPr>
                <a:t>2</a:t>
              </a:r>
              <a:r>
                <a:rPr lang="en-US" altLang="zh-CN" sz="2133" b="1" dirty="0">
                  <a:solidFill>
                    <a:schemeClr val="bg1"/>
                  </a:solidFill>
                </a:rPr>
                <a:t> </a:t>
              </a:r>
              <a:r>
                <a:rPr lang="zh-CN" altLang="en-US" sz="2133" b="1" dirty="0">
                  <a:solidFill>
                    <a:schemeClr val="bg1"/>
                  </a:solidFill>
                </a:rPr>
                <a:t>步</a:t>
              </a:r>
            </a:p>
          </p:txBody>
        </p:sp>
        <p:sp>
          <p:nvSpPr>
            <p:cNvPr id="42" name="直角三角形 41"/>
            <p:cNvSpPr/>
            <p:nvPr/>
          </p:nvSpPr>
          <p:spPr>
            <a:xfrm rot="5400000">
              <a:off x="4465039" y="2998802"/>
              <a:ext cx="185384" cy="185384"/>
            </a:xfrm>
            <a:prstGeom prst="rt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5992232" y="3760086"/>
            <a:ext cx="2329127" cy="485497"/>
            <a:chOff x="4493578" y="2820064"/>
            <a:chExt cx="1746845" cy="364123"/>
          </a:xfrm>
        </p:grpSpPr>
        <p:sp>
          <p:nvSpPr>
            <p:cNvPr id="15" name="燕尾形 14"/>
            <p:cNvSpPr/>
            <p:nvPr/>
          </p:nvSpPr>
          <p:spPr>
            <a:xfrm>
              <a:off x="4493578" y="2820064"/>
              <a:ext cx="1746845" cy="364123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133" b="1" dirty="0">
                  <a:solidFill>
                    <a:schemeClr val="bg1"/>
                  </a:solidFill>
                </a:rPr>
                <a:t>第 </a:t>
              </a:r>
              <a:r>
                <a:rPr lang="cs-CZ" altLang="zh-CN" sz="2133" b="1" dirty="0">
                  <a:solidFill>
                    <a:schemeClr val="bg1"/>
                  </a:solidFill>
                </a:rPr>
                <a:t>3</a:t>
              </a:r>
              <a:r>
                <a:rPr lang="en-US" altLang="zh-CN" sz="2133" b="1" dirty="0">
                  <a:solidFill>
                    <a:schemeClr val="bg1"/>
                  </a:solidFill>
                </a:rPr>
                <a:t> </a:t>
              </a:r>
              <a:r>
                <a:rPr lang="zh-CN" altLang="en-US" sz="2133" b="1" dirty="0">
                  <a:solidFill>
                    <a:schemeClr val="bg1"/>
                  </a:solidFill>
                </a:rPr>
                <a:t>步</a:t>
              </a:r>
            </a:p>
          </p:txBody>
        </p:sp>
        <p:sp>
          <p:nvSpPr>
            <p:cNvPr id="43" name="直角三角形 42"/>
            <p:cNvSpPr/>
            <p:nvPr/>
          </p:nvSpPr>
          <p:spPr>
            <a:xfrm rot="5400000">
              <a:off x="6055039" y="2998802"/>
              <a:ext cx="185384" cy="185384"/>
            </a:xfrm>
            <a:prstGeom prst="rtTriangl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8112235" y="3760085"/>
            <a:ext cx="2329127" cy="485497"/>
            <a:chOff x="6083580" y="2820063"/>
            <a:chExt cx="1746845" cy="364123"/>
          </a:xfrm>
        </p:grpSpPr>
        <p:sp>
          <p:nvSpPr>
            <p:cNvPr id="16" name="燕尾形 15"/>
            <p:cNvSpPr/>
            <p:nvPr/>
          </p:nvSpPr>
          <p:spPr>
            <a:xfrm>
              <a:off x="6083580" y="2820063"/>
              <a:ext cx="1746845" cy="364123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133" b="1" dirty="0">
                  <a:solidFill>
                    <a:schemeClr val="bg1"/>
                  </a:solidFill>
                </a:rPr>
                <a:t>第 </a:t>
              </a:r>
              <a:r>
                <a:rPr lang="cs-CZ" altLang="zh-CN" sz="2133" b="1" dirty="0">
                  <a:solidFill>
                    <a:schemeClr val="bg1"/>
                  </a:solidFill>
                </a:rPr>
                <a:t>4</a:t>
              </a:r>
              <a:r>
                <a:rPr lang="en-US" altLang="zh-CN" sz="2133" b="1" dirty="0">
                  <a:solidFill>
                    <a:schemeClr val="bg1"/>
                  </a:solidFill>
                </a:rPr>
                <a:t> </a:t>
              </a:r>
              <a:r>
                <a:rPr lang="zh-CN" altLang="en-US" sz="2133" b="1" dirty="0">
                  <a:solidFill>
                    <a:schemeClr val="bg1"/>
                  </a:solidFill>
                </a:rPr>
                <a:t>步</a:t>
              </a:r>
            </a:p>
          </p:txBody>
        </p:sp>
        <p:sp>
          <p:nvSpPr>
            <p:cNvPr id="44" name="直角三角形 43"/>
            <p:cNvSpPr/>
            <p:nvPr/>
          </p:nvSpPr>
          <p:spPr>
            <a:xfrm rot="5400000">
              <a:off x="7645041" y="2998802"/>
              <a:ext cx="185384" cy="185384"/>
            </a:xfrm>
            <a:prstGeom prst="rtTriangl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>
                <a:solidFill>
                  <a:schemeClr val="bg1"/>
                </a:solidFill>
              </a:endParaRPr>
            </a:p>
          </p:txBody>
        </p:sp>
      </p:grpSp>
      <p:pic>
        <p:nvPicPr>
          <p:cNvPr id="33" name="图片 32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12" y="6324936"/>
            <a:ext cx="1828800" cy="243840"/>
          </a:xfrm>
          <a:prstGeom prst="rect">
            <a:avLst/>
          </a:prstGeom>
        </p:spPr>
      </p:pic>
      <p:grpSp>
        <p:nvGrpSpPr>
          <p:cNvPr id="21" name="组 20"/>
          <p:cNvGrpSpPr/>
          <p:nvPr/>
        </p:nvGrpSpPr>
        <p:grpSpPr>
          <a:xfrm>
            <a:off x="1925380" y="4466581"/>
            <a:ext cx="1944079" cy="1330837"/>
            <a:chOff x="1925380" y="4466581"/>
            <a:chExt cx="1944079" cy="1330837"/>
          </a:xfrm>
        </p:grpSpPr>
        <p:sp>
          <p:nvSpPr>
            <p:cNvPr id="22" name="文本框 8"/>
            <p:cNvSpPr txBox="1"/>
            <p:nvPr/>
          </p:nvSpPr>
          <p:spPr>
            <a:xfrm>
              <a:off x="1925380" y="4905058"/>
              <a:ext cx="1944079" cy="8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09585">
                <a:lnSpc>
                  <a:spcPct val="130000"/>
                </a:lnSpc>
              </a:pPr>
              <a:r>
                <a:rPr lang="zh-CN" altLang="en-US" sz="1333" dirty="0">
                  <a:ea typeface="微软雅黑"/>
                </a:rPr>
                <a:t>顶部“开始”面板中可以对字体、字号、颜色、行距等进行修改。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1925380" y="4466581"/>
              <a:ext cx="1826141" cy="38048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lang="zh-CN" altLang="en-US" sz="1600" b="1" dirty="0"/>
                <a:t>点击此处添加标题</a:t>
              </a:r>
              <a:endParaRPr lang="en-US" altLang="zh-CN" sz="1600" b="1" dirty="0"/>
            </a:p>
          </p:txBody>
        </p:sp>
      </p:grpSp>
      <p:grpSp>
        <p:nvGrpSpPr>
          <p:cNvPr id="30" name="组 29"/>
          <p:cNvGrpSpPr/>
          <p:nvPr/>
        </p:nvGrpSpPr>
        <p:grpSpPr>
          <a:xfrm>
            <a:off x="8289541" y="4466581"/>
            <a:ext cx="1944079" cy="1330837"/>
            <a:chOff x="8289541" y="4466581"/>
            <a:chExt cx="1944079" cy="1330837"/>
          </a:xfrm>
        </p:grpSpPr>
        <p:sp>
          <p:nvSpPr>
            <p:cNvPr id="25" name="文本框 8"/>
            <p:cNvSpPr txBox="1"/>
            <p:nvPr/>
          </p:nvSpPr>
          <p:spPr>
            <a:xfrm>
              <a:off x="8289541" y="4905058"/>
              <a:ext cx="1944079" cy="8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09585">
                <a:lnSpc>
                  <a:spcPct val="130000"/>
                </a:lnSpc>
              </a:pPr>
              <a:r>
                <a:rPr lang="zh-CN" altLang="en-US" sz="1333" dirty="0">
                  <a:ea typeface="微软雅黑"/>
                </a:rPr>
                <a:t>顶部“开始”面板中可以对字体、字号、颜色、行距等进行修改。</a:t>
              </a:r>
            </a:p>
          </p:txBody>
        </p:sp>
        <p:sp>
          <p:nvSpPr>
            <p:cNvPr id="26" name="矩形 25"/>
            <p:cNvSpPr/>
            <p:nvPr/>
          </p:nvSpPr>
          <p:spPr>
            <a:xfrm>
              <a:off x="8289541" y="4466581"/>
              <a:ext cx="1826141" cy="38048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lang="zh-CN" altLang="en-US" sz="1600" b="1" dirty="0"/>
                <a:t>点击此处添加标题</a:t>
              </a:r>
              <a:endParaRPr lang="en-US" altLang="zh-CN" sz="1600" b="1" dirty="0"/>
            </a:p>
          </p:txBody>
        </p:sp>
      </p:grpSp>
      <p:grpSp>
        <p:nvGrpSpPr>
          <p:cNvPr id="24" name="组 23"/>
          <p:cNvGrpSpPr/>
          <p:nvPr/>
        </p:nvGrpSpPr>
        <p:grpSpPr>
          <a:xfrm>
            <a:off x="4046768" y="4466581"/>
            <a:ext cx="1944079" cy="1330837"/>
            <a:chOff x="4046768" y="4466581"/>
            <a:chExt cx="1944079" cy="1330837"/>
          </a:xfrm>
        </p:grpSpPr>
        <p:sp>
          <p:nvSpPr>
            <p:cNvPr id="28" name="文本框 8"/>
            <p:cNvSpPr txBox="1"/>
            <p:nvPr/>
          </p:nvSpPr>
          <p:spPr>
            <a:xfrm>
              <a:off x="4046768" y="4905058"/>
              <a:ext cx="1944079" cy="8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09585">
                <a:lnSpc>
                  <a:spcPct val="130000"/>
                </a:lnSpc>
              </a:pPr>
              <a:r>
                <a:rPr lang="zh-CN" altLang="en-US" sz="1333" dirty="0">
                  <a:ea typeface="微软雅黑"/>
                </a:rPr>
                <a:t>顶部“开始”面板中可以对字体、字号、颜色、行距等进行修改。</a:t>
              </a:r>
            </a:p>
          </p:txBody>
        </p:sp>
        <p:sp>
          <p:nvSpPr>
            <p:cNvPr id="29" name="矩形 28"/>
            <p:cNvSpPr/>
            <p:nvPr/>
          </p:nvSpPr>
          <p:spPr>
            <a:xfrm>
              <a:off x="4046768" y="4466581"/>
              <a:ext cx="1826141" cy="38048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lang="zh-CN" altLang="en-US" sz="1600" b="1" dirty="0"/>
                <a:t>点击此处添加标题</a:t>
              </a:r>
              <a:endParaRPr lang="en-US" altLang="zh-CN" sz="1600" b="1" dirty="0"/>
            </a:p>
          </p:txBody>
        </p:sp>
      </p:grpSp>
      <p:grpSp>
        <p:nvGrpSpPr>
          <p:cNvPr id="27" name="组 26"/>
          <p:cNvGrpSpPr/>
          <p:nvPr/>
        </p:nvGrpSpPr>
        <p:grpSpPr>
          <a:xfrm>
            <a:off x="6168156" y="4466581"/>
            <a:ext cx="1944079" cy="1330837"/>
            <a:chOff x="6168156" y="4466581"/>
            <a:chExt cx="1944079" cy="1330837"/>
          </a:xfrm>
        </p:grpSpPr>
        <p:sp>
          <p:nvSpPr>
            <p:cNvPr id="31" name="文本框 8"/>
            <p:cNvSpPr txBox="1"/>
            <p:nvPr/>
          </p:nvSpPr>
          <p:spPr>
            <a:xfrm>
              <a:off x="6168156" y="4905058"/>
              <a:ext cx="1944079" cy="8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09585">
                <a:lnSpc>
                  <a:spcPct val="130000"/>
                </a:lnSpc>
              </a:pPr>
              <a:r>
                <a:rPr lang="zh-CN" altLang="en-US" sz="1333" dirty="0">
                  <a:ea typeface="微软雅黑"/>
                </a:rPr>
                <a:t>顶部“开始”面板中可以对字体、字号、颜色、行距等进行修改。</a:t>
              </a:r>
            </a:p>
          </p:txBody>
        </p:sp>
        <p:sp>
          <p:nvSpPr>
            <p:cNvPr id="32" name="矩形 31"/>
            <p:cNvSpPr/>
            <p:nvPr/>
          </p:nvSpPr>
          <p:spPr>
            <a:xfrm>
              <a:off x="6168156" y="4466581"/>
              <a:ext cx="1826141" cy="38048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lang="zh-CN" altLang="en-US" sz="1600" b="1" dirty="0"/>
                <a:t>点击此处添加标题</a:t>
              </a:r>
              <a:endParaRPr lang="en-US" altLang="zh-CN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642384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/>
              <a:t>02</a:t>
            </a:r>
            <a:endParaRPr kumimoji="1"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chemeClr val="tx1"/>
                </a:solidFill>
              </a:rPr>
              <a:t>在此处添加标题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chemeClr val="tx1"/>
                </a:solidFill>
              </a:rPr>
              <a:t>点击此处添加简短介绍。</a:t>
            </a:r>
          </a:p>
        </p:txBody>
      </p:sp>
      <p:cxnSp>
        <p:nvCxnSpPr>
          <p:cNvPr id="5" name="直接连接符 57"/>
          <p:cNvCxnSpPr/>
          <p:nvPr/>
        </p:nvCxnSpPr>
        <p:spPr>
          <a:xfrm>
            <a:off x="2916791" y="3180937"/>
            <a:ext cx="0" cy="155014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8"/>
          <p:cNvCxnSpPr/>
          <p:nvPr/>
        </p:nvCxnSpPr>
        <p:spPr>
          <a:xfrm>
            <a:off x="5036793" y="3180937"/>
            <a:ext cx="0" cy="155014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59"/>
          <p:cNvCxnSpPr/>
          <p:nvPr/>
        </p:nvCxnSpPr>
        <p:spPr>
          <a:xfrm>
            <a:off x="7158874" y="3180937"/>
            <a:ext cx="0" cy="155014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60"/>
          <p:cNvCxnSpPr/>
          <p:nvPr/>
        </p:nvCxnSpPr>
        <p:spPr>
          <a:xfrm>
            <a:off x="9280954" y="3180937"/>
            <a:ext cx="0" cy="155014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/>
          <p:cNvSpPr>
            <a:spLocks noChangeAspect="1"/>
          </p:cNvSpPr>
          <p:nvPr/>
        </p:nvSpPr>
        <p:spPr>
          <a:xfrm>
            <a:off x="1946194" y="1575357"/>
            <a:ext cx="1941195" cy="19411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400" b="1" dirty="0">
                <a:solidFill>
                  <a:srgbClr val="FFFFFF"/>
                </a:solidFill>
              </a:rPr>
              <a:t>S</a:t>
            </a:r>
            <a:endParaRPr lang="zh-CN" altLang="en-US" sz="6400" b="1" dirty="0">
              <a:solidFill>
                <a:srgbClr val="FFFFFF"/>
              </a:solidFill>
            </a:endParaRPr>
          </a:p>
        </p:txBody>
      </p:sp>
      <p:sp>
        <p:nvSpPr>
          <p:cNvPr id="12" name="椭圆 11"/>
          <p:cNvSpPr>
            <a:spLocks noChangeAspect="1"/>
          </p:cNvSpPr>
          <p:nvPr/>
        </p:nvSpPr>
        <p:spPr>
          <a:xfrm>
            <a:off x="8306198" y="1575357"/>
            <a:ext cx="1941195" cy="194119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400" b="1" dirty="0">
                <a:solidFill>
                  <a:srgbClr val="FFFFFF"/>
                </a:solidFill>
              </a:rPr>
              <a:t>T</a:t>
            </a:r>
            <a:endParaRPr lang="zh-CN" altLang="en-US" sz="6400" b="1" dirty="0">
              <a:solidFill>
                <a:srgbClr val="FFFFFF"/>
              </a:solidFill>
            </a:endParaRPr>
          </a:p>
        </p:txBody>
      </p:sp>
      <p:sp>
        <p:nvSpPr>
          <p:cNvPr id="10" name="椭圆 9"/>
          <p:cNvSpPr>
            <a:spLocks noChangeAspect="1"/>
          </p:cNvSpPr>
          <p:nvPr/>
        </p:nvSpPr>
        <p:spPr>
          <a:xfrm>
            <a:off x="4066197" y="1575357"/>
            <a:ext cx="1941195" cy="19411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400" b="1" dirty="0">
                <a:solidFill>
                  <a:srgbClr val="FFFFFF"/>
                </a:solidFill>
              </a:rPr>
              <a:t>W</a:t>
            </a:r>
            <a:endParaRPr lang="zh-CN" altLang="en-US" sz="6400" b="1" dirty="0">
              <a:solidFill>
                <a:srgbClr val="FFFFFF"/>
              </a:solidFill>
            </a:endParaRPr>
          </a:p>
        </p:txBody>
      </p:sp>
      <p:sp>
        <p:nvSpPr>
          <p:cNvPr id="11" name="椭圆 10"/>
          <p:cNvSpPr>
            <a:spLocks noChangeAspect="1"/>
          </p:cNvSpPr>
          <p:nvPr/>
        </p:nvSpPr>
        <p:spPr>
          <a:xfrm>
            <a:off x="6186198" y="1575357"/>
            <a:ext cx="1941195" cy="19411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400" b="1" dirty="0">
                <a:solidFill>
                  <a:srgbClr val="FFFFFF"/>
                </a:solidFill>
              </a:rPr>
              <a:t>O</a:t>
            </a:r>
            <a:endParaRPr lang="zh-CN" altLang="en-US" sz="6400" b="1" dirty="0">
              <a:solidFill>
                <a:srgbClr val="FFFFFF"/>
              </a:solidFill>
            </a:endParaRPr>
          </a:p>
        </p:txBody>
      </p:sp>
      <p:grpSp>
        <p:nvGrpSpPr>
          <p:cNvPr id="21" name="组 20"/>
          <p:cNvGrpSpPr/>
          <p:nvPr/>
        </p:nvGrpSpPr>
        <p:grpSpPr>
          <a:xfrm>
            <a:off x="1925380" y="4466581"/>
            <a:ext cx="1944079" cy="1330837"/>
            <a:chOff x="1925380" y="4466581"/>
            <a:chExt cx="1944079" cy="1330837"/>
          </a:xfrm>
        </p:grpSpPr>
        <p:sp>
          <p:nvSpPr>
            <p:cNvPr id="22" name="文本框 8"/>
            <p:cNvSpPr txBox="1"/>
            <p:nvPr/>
          </p:nvSpPr>
          <p:spPr>
            <a:xfrm>
              <a:off x="1925380" y="4905058"/>
              <a:ext cx="1944079" cy="8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09585">
                <a:lnSpc>
                  <a:spcPct val="130000"/>
                </a:lnSpc>
              </a:pPr>
              <a:r>
                <a:rPr lang="zh-CN" altLang="en-US" sz="1333" dirty="0">
                  <a:ea typeface="微软雅黑"/>
                </a:rPr>
                <a:t>顶部“开始”面板中可以对字体、字号、颜色、行距等进行修改。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1925380" y="4466581"/>
              <a:ext cx="1826141" cy="38048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lang="zh-CN" altLang="en-US" sz="1600" b="1" dirty="0"/>
                <a:t>点击此处添加标题</a:t>
              </a:r>
              <a:endParaRPr lang="en-US" altLang="zh-CN" sz="1600" b="1" dirty="0"/>
            </a:p>
          </p:txBody>
        </p:sp>
      </p:grpSp>
      <p:grpSp>
        <p:nvGrpSpPr>
          <p:cNvPr id="30" name="组 29"/>
          <p:cNvGrpSpPr/>
          <p:nvPr/>
        </p:nvGrpSpPr>
        <p:grpSpPr>
          <a:xfrm>
            <a:off x="8289541" y="4466581"/>
            <a:ext cx="1944079" cy="1330837"/>
            <a:chOff x="8289541" y="4466581"/>
            <a:chExt cx="1944079" cy="1330837"/>
          </a:xfrm>
        </p:grpSpPr>
        <p:sp>
          <p:nvSpPr>
            <p:cNvPr id="25" name="文本框 8"/>
            <p:cNvSpPr txBox="1"/>
            <p:nvPr/>
          </p:nvSpPr>
          <p:spPr>
            <a:xfrm>
              <a:off x="8289541" y="4905058"/>
              <a:ext cx="1944079" cy="8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09585">
                <a:lnSpc>
                  <a:spcPct val="130000"/>
                </a:lnSpc>
              </a:pPr>
              <a:r>
                <a:rPr lang="zh-CN" altLang="en-US" sz="1333" dirty="0">
                  <a:ea typeface="微软雅黑"/>
                </a:rPr>
                <a:t>顶部“开始”面板中可以对字体、字号、颜色、行距等进行修改。</a:t>
              </a:r>
            </a:p>
          </p:txBody>
        </p:sp>
        <p:sp>
          <p:nvSpPr>
            <p:cNvPr id="26" name="矩形 25"/>
            <p:cNvSpPr/>
            <p:nvPr/>
          </p:nvSpPr>
          <p:spPr>
            <a:xfrm>
              <a:off x="8289541" y="4466581"/>
              <a:ext cx="1826141" cy="38048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lang="zh-CN" altLang="en-US" sz="1600" b="1" dirty="0"/>
                <a:t>点击此处添加标题</a:t>
              </a:r>
              <a:endParaRPr lang="en-US" altLang="zh-CN" sz="1600" b="1" dirty="0"/>
            </a:p>
          </p:txBody>
        </p:sp>
      </p:grpSp>
      <p:grpSp>
        <p:nvGrpSpPr>
          <p:cNvPr id="24" name="组 23"/>
          <p:cNvGrpSpPr/>
          <p:nvPr/>
        </p:nvGrpSpPr>
        <p:grpSpPr>
          <a:xfrm>
            <a:off x="4046768" y="4466581"/>
            <a:ext cx="1944079" cy="1330837"/>
            <a:chOff x="4046768" y="4466581"/>
            <a:chExt cx="1944079" cy="1330837"/>
          </a:xfrm>
        </p:grpSpPr>
        <p:sp>
          <p:nvSpPr>
            <p:cNvPr id="28" name="文本框 8"/>
            <p:cNvSpPr txBox="1"/>
            <p:nvPr/>
          </p:nvSpPr>
          <p:spPr>
            <a:xfrm>
              <a:off x="4046768" y="4905058"/>
              <a:ext cx="1944079" cy="8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09585">
                <a:lnSpc>
                  <a:spcPct val="130000"/>
                </a:lnSpc>
              </a:pPr>
              <a:r>
                <a:rPr lang="zh-CN" altLang="en-US" sz="1333" dirty="0">
                  <a:ea typeface="微软雅黑"/>
                </a:rPr>
                <a:t>顶部“开始”面板中可以对字体、字号、颜色、行距等进行修改。</a:t>
              </a:r>
            </a:p>
          </p:txBody>
        </p:sp>
        <p:sp>
          <p:nvSpPr>
            <p:cNvPr id="29" name="矩形 28"/>
            <p:cNvSpPr/>
            <p:nvPr/>
          </p:nvSpPr>
          <p:spPr>
            <a:xfrm>
              <a:off x="4046768" y="4466581"/>
              <a:ext cx="1826141" cy="38048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lang="zh-CN" altLang="en-US" sz="1600" b="1" dirty="0"/>
                <a:t>点击此处添加标题</a:t>
              </a:r>
              <a:endParaRPr lang="en-US" altLang="zh-CN" sz="1600" b="1" dirty="0"/>
            </a:p>
          </p:txBody>
        </p:sp>
      </p:grpSp>
      <p:grpSp>
        <p:nvGrpSpPr>
          <p:cNvPr id="27" name="组 26"/>
          <p:cNvGrpSpPr/>
          <p:nvPr/>
        </p:nvGrpSpPr>
        <p:grpSpPr>
          <a:xfrm>
            <a:off x="6168156" y="4466581"/>
            <a:ext cx="1944079" cy="1330837"/>
            <a:chOff x="6168156" y="4466581"/>
            <a:chExt cx="1944079" cy="1330837"/>
          </a:xfrm>
        </p:grpSpPr>
        <p:sp>
          <p:nvSpPr>
            <p:cNvPr id="31" name="文本框 8"/>
            <p:cNvSpPr txBox="1"/>
            <p:nvPr/>
          </p:nvSpPr>
          <p:spPr>
            <a:xfrm>
              <a:off x="6168156" y="4905058"/>
              <a:ext cx="1944079" cy="8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09585">
                <a:lnSpc>
                  <a:spcPct val="130000"/>
                </a:lnSpc>
              </a:pPr>
              <a:r>
                <a:rPr lang="zh-CN" altLang="en-US" sz="1333" dirty="0">
                  <a:ea typeface="微软雅黑"/>
                </a:rPr>
                <a:t>顶部“开始”面板中可以对字体、字号、颜色、行距等进行修改。</a:t>
              </a:r>
            </a:p>
          </p:txBody>
        </p:sp>
        <p:sp>
          <p:nvSpPr>
            <p:cNvPr id="32" name="矩形 31"/>
            <p:cNvSpPr/>
            <p:nvPr/>
          </p:nvSpPr>
          <p:spPr>
            <a:xfrm>
              <a:off x="6168156" y="4466581"/>
              <a:ext cx="1826141" cy="38048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lang="zh-CN" altLang="en-US" sz="1600" b="1" dirty="0"/>
                <a:t>点击此处添加标题</a:t>
              </a:r>
              <a:endParaRPr lang="en-US" altLang="zh-CN" sz="1600" b="1" dirty="0"/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1752229" y="3760089"/>
            <a:ext cx="2329127" cy="485497"/>
            <a:chOff x="1313576" y="2820066"/>
            <a:chExt cx="1746845" cy="364123"/>
          </a:xfrm>
        </p:grpSpPr>
        <p:sp>
          <p:nvSpPr>
            <p:cNvPr id="13" name="燕尾形 12"/>
            <p:cNvSpPr/>
            <p:nvPr/>
          </p:nvSpPr>
          <p:spPr>
            <a:xfrm>
              <a:off x="1313576" y="2820066"/>
              <a:ext cx="1746845" cy="364123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133" b="1" dirty="0">
                  <a:solidFill>
                    <a:schemeClr val="bg1"/>
                  </a:solidFill>
                </a:rPr>
                <a:t>第 </a:t>
              </a:r>
              <a:r>
                <a:rPr lang="en-US" altLang="zh-CN" sz="2133" b="1" dirty="0">
                  <a:solidFill>
                    <a:schemeClr val="bg1"/>
                  </a:solidFill>
                </a:rPr>
                <a:t>1 </a:t>
              </a:r>
              <a:r>
                <a:rPr lang="zh-CN" altLang="en-US" sz="2133" b="1" dirty="0">
                  <a:solidFill>
                    <a:schemeClr val="bg1"/>
                  </a:solidFill>
                </a:rPr>
                <a:t>步</a:t>
              </a:r>
            </a:p>
          </p:txBody>
        </p:sp>
        <p:sp>
          <p:nvSpPr>
            <p:cNvPr id="41" name="直角三角形 40"/>
            <p:cNvSpPr/>
            <p:nvPr/>
          </p:nvSpPr>
          <p:spPr>
            <a:xfrm rot="5400000">
              <a:off x="2875036" y="2998805"/>
              <a:ext cx="185384" cy="185384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3872232" y="3760088"/>
            <a:ext cx="2329127" cy="485497"/>
            <a:chOff x="2903578" y="2820065"/>
            <a:chExt cx="1746845" cy="364123"/>
          </a:xfrm>
        </p:grpSpPr>
        <p:sp>
          <p:nvSpPr>
            <p:cNvPr id="14" name="燕尾形 13"/>
            <p:cNvSpPr/>
            <p:nvPr/>
          </p:nvSpPr>
          <p:spPr>
            <a:xfrm>
              <a:off x="2903578" y="2820065"/>
              <a:ext cx="1746845" cy="364123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133" b="1" dirty="0">
                  <a:solidFill>
                    <a:schemeClr val="bg1"/>
                  </a:solidFill>
                </a:rPr>
                <a:t>第 </a:t>
              </a:r>
              <a:r>
                <a:rPr lang="cs-CZ" altLang="zh-CN" sz="2133" b="1" dirty="0">
                  <a:solidFill>
                    <a:schemeClr val="bg1"/>
                  </a:solidFill>
                </a:rPr>
                <a:t>2</a:t>
              </a:r>
              <a:r>
                <a:rPr lang="en-US" altLang="zh-CN" sz="2133" b="1" dirty="0">
                  <a:solidFill>
                    <a:schemeClr val="bg1"/>
                  </a:solidFill>
                </a:rPr>
                <a:t> </a:t>
              </a:r>
              <a:r>
                <a:rPr lang="zh-CN" altLang="en-US" sz="2133" b="1" dirty="0">
                  <a:solidFill>
                    <a:schemeClr val="bg1"/>
                  </a:solidFill>
                </a:rPr>
                <a:t>步</a:t>
              </a:r>
            </a:p>
          </p:txBody>
        </p:sp>
        <p:sp>
          <p:nvSpPr>
            <p:cNvPr id="42" name="直角三角形 41"/>
            <p:cNvSpPr/>
            <p:nvPr/>
          </p:nvSpPr>
          <p:spPr>
            <a:xfrm rot="5400000">
              <a:off x="4465039" y="2998802"/>
              <a:ext cx="185384" cy="185384"/>
            </a:xfrm>
            <a:prstGeom prst="rt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5992232" y="3760086"/>
            <a:ext cx="2329127" cy="485497"/>
            <a:chOff x="4493578" y="2820064"/>
            <a:chExt cx="1746845" cy="364123"/>
          </a:xfrm>
        </p:grpSpPr>
        <p:sp>
          <p:nvSpPr>
            <p:cNvPr id="15" name="燕尾形 14"/>
            <p:cNvSpPr/>
            <p:nvPr/>
          </p:nvSpPr>
          <p:spPr>
            <a:xfrm>
              <a:off x="4493578" y="2820064"/>
              <a:ext cx="1746845" cy="364123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133" b="1" dirty="0">
                  <a:solidFill>
                    <a:schemeClr val="bg1"/>
                  </a:solidFill>
                </a:rPr>
                <a:t>第 </a:t>
              </a:r>
              <a:r>
                <a:rPr lang="cs-CZ" altLang="zh-CN" sz="2133" b="1" dirty="0">
                  <a:solidFill>
                    <a:schemeClr val="bg1"/>
                  </a:solidFill>
                </a:rPr>
                <a:t>3</a:t>
              </a:r>
              <a:r>
                <a:rPr lang="en-US" altLang="zh-CN" sz="2133" b="1" dirty="0">
                  <a:solidFill>
                    <a:schemeClr val="bg1"/>
                  </a:solidFill>
                </a:rPr>
                <a:t> </a:t>
              </a:r>
              <a:r>
                <a:rPr lang="zh-CN" altLang="en-US" sz="2133" b="1" dirty="0">
                  <a:solidFill>
                    <a:schemeClr val="bg1"/>
                  </a:solidFill>
                </a:rPr>
                <a:t>步</a:t>
              </a:r>
            </a:p>
          </p:txBody>
        </p:sp>
        <p:sp>
          <p:nvSpPr>
            <p:cNvPr id="43" name="直角三角形 42"/>
            <p:cNvSpPr/>
            <p:nvPr/>
          </p:nvSpPr>
          <p:spPr>
            <a:xfrm rot="5400000">
              <a:off x="6055039" y="2998802"/>
              <a:ext cx="185384" cy="185384"/>
            </a:xfrm>
            <a:prstGeom prst="rtTriangl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8112235" y="3760085"/>
            <a:ext cx="2329127" cy="485497"/>
            <a:chOff x="6083580" y="2820063"/>
            <a:chExt cx="1746845" cy="364123"/>
          </a:xfrm>
        </p:grpSpPr>
        <p:sp>
          <p:nvSpPr>
            <p:cNvPr id="16" name="燕尾形 15"/>
            <p:cNvSpPr/>
            <p:nvPr/>
          </p:nvSpPr>
          <p:spPr>
            <a:xfrm>
              <a:off x="6083580" y="2820063"/>
              <a:ext cx="1746845" cy="364123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133" b="1" dirty="0">
                  <a:solidFill>
                    <a:schemeClr val="bg1"/>
                  </a:solidFill>
                </a:rPr>
                <a:t>第 </a:t>
              </a:r>
              <a:r>
                <a:rPr lang="cs-CZ" altLang="zh-CN" sz="2133" b="1" dirty="0">
                  <a:solidFill>
                    <a:schemeClr val="bg1"/>
                  </a:solidFill>
                </a:rPr>
                <a:t>4</a:t>
              </a:r>
              <a:r>
                <a:rPr lang="en-US" altLang="zh-CN" sz="2133" b="1" dirty="0">
                  <a:solidFill>
                    <a:schemeClr val="bg1"/>
                  </a:solidFill>
                </a:rPr>
                <a:t> </a:t>
              </a:r>
              <a:r>
                <a:rPr lang="zh-CN" altLang="en-US" sz="2133" b="1" dirty="0">
                  <a:solidFill>
                    <a:schemeClr val="bg1"/>
                  </a:solidFill>
                </a:rPr>
                <a:t>步</a:t>
              </a:r>
            </a:p>
          </p:txBody>
        </p:sp>
        <p:sp>
          <p:nvSpPr>
            <p:cNvPr id="44" name="直角三角形 43"/>
            <p:cNvSpPr/>
            <p:nvPr/>
          </p:nvSpPr>
          <p:spPr>
            <a:xfrm rot="5400000">
              <a:off x="7645041" y="2998802"/>
              <a:ext cx="185384" cy="185384"/>
            </a:xfrm>
            <a:prstGeom prst="rtTriangl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>
                <a:solidFill>
                  <a:schemeClr val="bg1"/>
                </a:solidFill>
              </a:endParaRPr>
            </a:p>
          </p:txBody>
        </p:sp>
      </p:grpSp>
      <p:pic>
        <p:nvPicPr>
          <p:cNvPr id="33" name="图片 32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12" y="6324936"/>
            <a:ext cx="1828800" cy="243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166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/>
              <a:t>02</a:t>
            </a:r>
            <a:endParaRPr kumimoji="1"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chemeClr val="tx1"/>
                </a:solidFill>
              </a:rPr>
              <a:t>在此处添加标题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chemeClr val="tx1"/>
                </a:solidFill>
              </a:rPr>
              <a:t>点击此处添加简短介绍。</a:t>
            </a:r>
          </a:p>
        </p:txBody>
      </p:sp>
      <p:cxnSp>
        <p:nvCxnSpPr>
          <p:cNvPr id="5" name="直接连接符 57"/>
          <p:cNvCxnSpPr/>
          <p:nvPr/>
        </p:nvCxnSpPr>
        <p:spPr>
          <a:xfrm>
            <a:off x="2916791" y="3180937"/>
            <a:ext cx="0" cy="155014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8"/>
          <p:cNvCxnSpPr/>
          <p:nvPr/>
        </p:nvCxnSpPr>
        <p:spPr>
          <a:xfrm>
            <a:off x="5036793" y="3180937"/>
            <a:ext cx="0" cy="155014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59"/>
          <p:cNvCxnSpPr/>
          <p:nvPr/>
        </p:nvCxnSpPr>
        <p:spPr>
          <a:xfrm>
            <a:off x="7158874" y="3180937"/>
            <a:ext cx="0" cy="155014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60"/>
          <p:cNvCxnSpPr/>
          <p:nvPr/>
        </p:nvCxnSpPr>
        <p:spPr>
          <a:xfrm>
            <a:off x="9280954" y="3180937"/>
            <a:ext cx="0" cy="155014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/>
          <p:cNvSpPr>
            <a:spLocks noChangeAspect="1"/>
          </p:cNvSpPr>
          <p:nvPr/>
        </p:nvSpPr>
        <p:spPr>
          <a:xfrm>
            <a:off x="1946194" y="1575357"/>
            <a:ext cx="1941195" cy="19411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400" b="1" dirty="0">
                <a:solidFill>
                  <a:srgbClr val="FFFFFF"/>
                </a:solidFill>
              </a:rPr>
              <a:t>S</a:t>
            </a:r>
            <a:endParaRPr lang="zh-CN" altLang="en-US" sz="6400" b="1" dirty="0">
              <a:solidFill>
                <a:srgbClr val="FFFFFF"/>
              </a:solidFill>
            </a:endParaRPr>
          </a:p>
        </p:txBody>
      </p:sp>
      <p:sp>
        <p:nvSpPr>
          <p:cNvPr id="12" name="椭圆 11"/>
          <p:cNvSpPr>
            <a:spLocks noChangeAspect="1"/>
          </p:cNvSpPr>
          <p:nvPr/>
        </p:nvSpPr>
        <p:spPr>
          <a:xfrm>
            <a:off x="8306198" y="1575357"/>
            <a:ext cx="1941195" cy="194119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400" b="1" dirty="0">
                <a:solidFill>
                  <a:srgbClr val="FFFFFF"/>
                </a:solidFill>
              </a:rPr>
              <a:t>T</a:t>
            </a:r>
            <a:endParaRPr lang="zh-CN" altLang="en-US" sz="6400" b="1" dirty="0">
              <a:solidFill>
                <a:srgbClr val="FFFFFF"/>
              </a:solidFill>
            </a:endParaRPr>
          </a:p>
        </p:txBody>
      </p:sp>
      <p:sp>
        <p:nvSpPr>
          <p:cNvPr id="10" name="椭圆 9"/>
          <p:cNvSpPr>
            <a:spLocks noChangeAspect="1"/>
          </p:cNvSpPr>
          <p:nvPr/>
        </p:nvSpPr>
        <p:spPr>
          <a:xfrm>
            <a:off x="4066197" y="1575357"/>
            <a:ext cx="1941195" cy="19411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400" b="1" dirty="0">
                <a:solidFill>
                  <a:srgbClr val="FFFFFF"/>
                </a:solidFill>
              </a:rPr>
              <a:t>W</a:t>
            </a:r>
            <a:endParaRPr lang="zh-CN" altLang="en-US" sz="6400" b="1" dirty="0">
              <a:solidFill>
                <a:srgbClr val="FFFFFF"/>
              </a:solidFill>
            </a:endParaRPr>
          </a:p>
        </p:txBody>
      </p:sp>
      <p:sp>
        <p:nvSpPr>
          <p:cNvPr id="11" name="椭圆 10"/>
          <p:cNvSpPr>
            <a:spLocks noChangeAspect="1"/>
          </p:cNvSpPr>
          <p:nvPr/>
        </p:nvSpPr>
        <p:spPr>
          <a:xfrm>
            <a:off x="6186198" y="1575357"/>
            <a:ext cx="1941195" cy="19411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400" b="1" dirty="0">
                <a:solidFill>
                  <a:srgbClr val="FFFFFF"/>
                </a:solidFill>
              </a:rPr>
              <a:t>O</a:t>
            </a:r>
            <a:endParaRPr lang="zh-CN" altLang="en-US" sz="6400" b="1" dirty="0">
              <a:solidFill>
                <a:srgbClr val="FFFFFF"/>
              </a:solidFill>
            </a:endParaRPr>
          </a:p>
        </p:txBody>
      </p:sp>
      <p:grpSp>
        <p:nvGrpSpPr>
          <p:cNvPr id="21" name="组 20"/>
          <p:cNvGrpSpPr/>
          <p:nvPr/>
        </p:nvGrpSpPr>
        <p:grpSpPr>
          <a:xfrm>
            <a:off x="1925380" y="4466581"/>
            <a:ext cx="1944079" cy="1330837"/>
            <a:chOff x="1925380" y="4466581"/>
            <a:chExt cx="1944079" cy="1330837"/>
          </a:xfrm>
        </p:grpSpPr>
        <p:sp>
          <p:nvSpPr>
            <p:cNvPr id="22" name="文本框 8"/>
            <p:cNvSpPr txBox="1"/>
            <p:nvPr/>
          </p:nvSpPr>
          <p:spPr>
            <a:xfrm>
              <a:off x="1925380" y="4905058"/>
              <a:ext cx="1944079" cy="8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09585">
                <a:lnSpc>
                  <a:spcPct val="130000"/>
                </a:lnSpc>
              </a:pPr>
              <a:r>
                <a:rPr lang="zh-CN" altLang="en-US" sz="1333" dirty="0">
                  <a:ea typeface="微软雅黑"/>
                </a:rPr>
                <a:t>顶部“开始”面板中可以对字体、字号、颜色、行距等进行修改。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1925380" y="4466581"/>
              <a:ext cx="1826141" cy="38048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lang="zh-CN" altLang="en-US" sz="1600" b="1" dirty="0"/>
                <a:t>点击此处添加标题</a:t>
              </a:r>
              <a:endParaRPr lang="en-US" altLang="zh-CN" sz="1600" b="1" dirty="0"/>
            </a:p>
          </p:txBody>
        </p:sp>
      </p:grpSp>
      <p:grpSp>
        <p:nvGrpSpPr>
          <p:cNvPr id="30" name="组 29"/>
          <p:cNvGrpSpPr/>
          <p:nvPr/>
        </p:nvGrpSpPr>
        <p:grpSpPr>
          <a:xfrm>
            <a:off x="8289541" y="4466581"/>
            <a:ext cx="1944079" cy="1330837"/>
            <a:chOff x="8289541" y="4466581"/>
            <a:chExt cx="1944079" cy="1330837"/>
          </a:xfrm>
        </p:grpSpPr>
        <p:sp>
          <p:nvSpPr>
            <p:cNvPr id="25" name="文本框 8"/>
            <p:cNvSpPr txBox="1"/>
            <p:nvPr/>
          </p:nvSpPr>
          <p:spPr>
            <a:xfrm>
              <a:off x="8289541" y="4905058"/>
              <a:ext cx="1944079" cy="8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09585">
                <a:lnSpc>
                  <a:spcPct val="130000"/>
                </a:lnSpc>
              </a:pPr>
              <a:r>
                <a:rPr lang="zh-CN" altLang="en-US" sz="1333" dirty="0">
                  <a:ea typeface="微软雅黑"/>
                </a:rPr>
                <a:t>顶部“开始”面板中可以对字体、字号、颜色、行距等进行修改。</a:t>
              </a:r>
            </a:p>
          </p:txBody>
        </p:sp>
        <p:sp>
          <p:nvSpPr>
            <p:cNvPr id="26" name="矩形 25"/>
            <p:cNvSpPr/>
            <p:nvPr/>
          </p:nvSpPr>
          <p:spPr>
            <a:xfrm>
              <a:off x="8289541" y="4466581"/>
              <a:ext cx="1826141" cy="38048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lang="zh-CN" altLang="en-US" sz="1600" b="1" dirty="0"/>
                <a:t>点击此处添加标题</a:t>
              </a:r>
              <a:endParaRPr lang="en-US" altLang="zh-CN" sz="1600" b="1" dirty="0"/>
            </a:p>
          </p:txBody>
        </p:sp>
      </p:grpSp>
      <p:grpSp>
        <p:nvGrpSpPr>
          <p:cNvPr id="24" name="组 23"/>
          <p:cNvGrpSpPr/>
          <p:nvPr/>
        </p:nvGrpSpPr>
        <p:grpSpPr>
          <a:xfrm>
            <a:off x="4046768" y="4466581"/>
            <a:ext cx="1944079" cy="1330837"/>
            <a:chOff x="4046768" y="4466581"/>
            <a:chExt cx="1944079" cy="1330837"/>
          </a:xfrm>
        </p:grpSpPr>
        <p:sp>
          <p:nvSpPr>
            <p:cNvPr id="28" name="文本框 8"/>
            <p:cNvSpPr txBox="1"/>
            <p:nvPr/>
          </p:nvSpPr>
          <p:spPr>
            <a:xfrm>
              <a:off x="4046768" y="4905058"/>
              <a:ext cx="1944079" cy="8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09585">
                <a:lnSpc>
                  <a:spcPct val="130000"/>
                </a:lnSpc>
              </a:pPr>
              <a:r>
                <a:rPr lang="zh-CN" altLang="en-US" sz="1333" dirty="0">
                  <a:ea typeface="微软雅黑"/>
                </a:rPr>
                <a:t>顶部“开始”面板中可以对字体、字号、颜色、行距等进行修改。</a:t>
              </a:r>
            </a:p>
          </p:txBody>
        </p:sp>
        <p:sp>
          <p:nvSpPr>
            <p:cNvPr id="29" name="矩形 28"/>
            <p:cNvSpPr/>
            <p:nvPr/>
          </p:nvSpPr>
          <p:spPr>
            <a:xfrm>
              <a:off x="4046768" y="4466581"/>
              <a:ext cx="1826141" cy="38048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lang="zh-CN" altLang="en-US" sz="1600" b="1" dirty="0"/>
                <a:t>点击此处添加标题</a:t>
              </a:r>
              <a:endParaRPr lang="en-US" altLang="zh-CN" sz="1600" b="1" dirty="0"/>
            </a:p>
          </p:txBody>
        </p:sp>
      </p:grpSp>
      <p:grpSp>
        <p:nvGrpSpPr>
          <p:cNvPr id="27" name="组 26"/>
          <p:cNvGrpSpPr/>
          <p:nvPr/>
        </p:nvGrpSpPr>
        <p:grpSpPr>
          <a:xfrm>
            <a:off x="6168156" y="4466581"/>
            <a:ext cx="1944079" cy="1330837"/>
            <a:chOff x="6168156" y="4466581"/>
            <a:chExt cx="1944079" cy="1330837"/>
          </a:xfrm>
        </p:grpSpPr>
        <p:sp>
          <p:nvSpPr>
            <p:cNvPr id="31" name="文本框 8"/>
            <p:cNvSpPr txBox="1"/>
            <p:nvPr/>
          </p:nvSpPr>
          <p:spPr>
            <a:xfrm>
              <a:off x="6168156" y="4905058"/>
              <a:ext cx="1944079" cy="892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09585">
                <a:lnSpc>
                  <a:spcPct val="130000"/>
                </a:lnSpc>
              </a:pPr>
              <a:r>
                <a:rPr lang="zh-CN" altLang="en-US" sz="1333" dirty="0">
                  <a:ea typeface="微软雅黑"/>
                </a:rPr>
                <a:t>顶部“开始”面板中可以对字体、字号、颜色、行距等进行修改。</a:t>
              </a:r>
            </a:p>
          </p:txBody>
        </p:sp>
        <p:sp>
          <p:nvSpPr>
            <p:cNvPr id="32" name="矩形 31"/>
            <p:cNvSpPr/>
            <p:nvPr/>
          </p:nvSpPr>
          <p:spPr>
            <a:xfrm>
              <a:off x="6168156" y="4466581"/>
              <a:ext cx="1826141" cy="38048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lang="zh-CN" altLang="en-US" sz="1600" b="1" dirty="0"/>
                <a:t>点击此处添加标题</a:t>
              </a:r>
              <a:endParaRPr lang="en-US" altLang="zh-CN" sz="1600" b="1" dirty="0"/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1752229" y="3760089"/>
            <a:ext cx="2329127" cy="485497"/>
            <a:chOff x="1313576" y="2820066"/>
            <a:chExt cx="1746845" cy="364123"/>
          </a:xfrm>
        </p:grpSpPr>
        <p:sp>
          <p:nvSpPr>
            <p:cNvPr id="13" name="燕尾形 12"/>
            <p:cNvSpPr/>
            <p:nvPr/>
          </p:nvSpPr>
          <p:spPr>
            <a:xfrm>
              <a:off x="1313576" y="2820066"/>
              <a:ext cx="1746845" cy="364123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133" b="1" dirty="0">
                  <a:solidFill>
                    <a:schemeClr val="bg1"/>
                  </a:solidFill>
                </a:rPr>
                <a:t>第 </a:t>
              </a:r>
              <a:r>
                <a:rPr lang="en-US" altLang="zh-CN" sz="2133" b="1" dirty="0">
                  <a:solidFill>
                    <a:schemeClr val="bg1"/>
                  </a:solidFill>
                </a:rPr>
                <a:t>1 </a:t>
              </a:r>
              <a:r>
                <a:rPr lang="zh-CN" altLang="en-US" sz="2133" b="1" dirty="0">
                  <a:solidFill>
                    <a:schemeClr val="bg1"/>
                  </a:solidFill>
                </a:rPr>
                <a:t>步</a:t>
              </a:r>
            </a:p>
          </p:txBody>
        </p:sp>
        <p:sp>
          <p:nvSpPr>
            <p:cNvPr id="41" name="直角三角形 40"/>
            <p:cNvSpPr/>
            <p:nvPr/>
          </p:nvSpPr>
          <p:spPr>
            <a:xfrm rot="5400000">
              <a:off x="2875036" y="2998805"/>
              <a:ext cx="185384" cy="185384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3872232" y="3760088"/>
            <a:ext cx="2329127" cy="485497"/>
            <a:chOff x="2903578" y="2820065"/>
            <a:chExt cx="1746845" cy="364123"/>
          </a:xfrm>
        </p:grpSpPr>
        <p:sp>
          <p:nvSpPr>
            <p:cNvPr id="14" name="燕尾形 13"/>
            <p:cNvSpPr/>
            <p:nvPr/>
          </p:nvSpPr>
          <p:spPr>
            <a:xfrm>
              <a:off x="2903578" y="2820065"/>
              <a:ext cx="1746845" cy="364123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133" b="1" dirty="0">
                  <a:solidFill>
                    <a:schemeClr val="bg1"/>
                  </a:solidFill>
                </a:rPr>
                <a:t>第 </a:t>
              </a:r>
              <a:r>
                <a:rPr lang="cs-CZ" altLang="zh-CN" sz="2133" b="1" dirty="0">
                  <a:solidFill>
                    <a:schemeClr val="bg1"/>
                  </a:solidFill>
                </a:rPr>
                <a:t>2</a:t>
              </a:r>
              <a:r>
                <a:rPr lang="en-US" altLang="zh-CN" sz="2133" b="1" dirty="0">
                  <a:solidFill>
                    <a:schemeClr val="bg1"/>
                  </a:solidFill>
                </a:rPr>
                <a:t> </a:t>
              </a:r>
              <a:r>
                <a:rPr lang="zh-CN" altLang="en-US" sz="2133" b="1" dirty="0">
                  <a:solidFill>
                    <a:schemeClr val="bg1"/>
                  </a:solidFill>
                </a:rPr>
                <a:t>步</a:t>
              </a:r>
            </a:p>
          </p:txBody>
        </p:sp>
        <p:sp>
          <p:nvSpPr>
            <p:cNvPr id="42" name="直角三角形 41"/>
            <p:cNvSpPr/>
            <p:nvPr/>
          </p:nvSpPr>
          <p:spPr>
            <a:xfrm rot="5400000">
              <a:off x="4465039" y="2998802"/>
              <a:ext cx="185384" cy="185384"/>
            </a:xfrm>
            <a:prstGeom prst="rt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5992232" y="3760086"/>
            <a:ext cx="2329127" cy="485497"/>
            <a:chOff x="4493578" y="2820064"/>
            <a:chExt cx="1746845" cy="364123"/>
          </a:xfrm>
        </p:grpSpPr>
        <p:sp>
          <p:nvSpPr>
            <p:cNvPr id="15" name="燕尾形 14"/>
            <p:cNvSpPr/>
            <p:nvPr/>
          </p:nvSpPr>
          <p:spPr>
            <a:xfrm>
              <a:off x="4493578" y="2820064"/>
              <a:ext cx="1746845" cy="364123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133" b="1" dirty="0">
                  <a:solidFill>
                    <a:schemeClr val="bg1"/>
                  </a:solidFill>
                </a:rPr>
                <a:t>第 </a:t>
              </a:r>
              <a:r>
                <a:rPr lang="cs-CZ" altLang="zh-CN" sz="2133" b="1" dirty="0">
                  <a:solidFill>
                    <a:schemeClr val="bg1"/>
                  </a:solidFill>
                </a:rPr>
                <a:t>3</a:t>
              </a:r>
              <a:r>
                <a:rPr lang="en-US" altLang="zh-CN" sz="2133" b="1" dirty="0">
                  <a:solidFill>
                    <a:schemeClr val="bg1"/>
                  </a:solidFill>
                </a:rPr>
                <a:t> </a:t>
              </a:r>
              <a:r>
                <a:rPr lang="zh-CN" altLang="en-US" sz="2133" b="1" dirty="0">
                  <a:solidFill>
                    <a:schemeClr val="bg1"/>
                  </a:solidFill>
                </a:rPr>
                <a:t>步</a:t>
              </a:r>
            </a:p>
          </p:txBody>
        </p:sp>
        <p:sp>
          <p:nvSpPr>
            <p:cNvPr id="43" name="直角三角形 42"/>
            <p:cNvSpPr/>
            <p:nvPr/>
          </p:nvSpPr>
          <p:spPr>
            <a:xfrm rot="5400000">
              <a:off x="6055039" y="2998802"/>
              <a:ext cx="185384" cy="185384"/>
            </a:xfrm>
            <a:prstGeom prst="rtTriangl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8112235" y="3760085"/>
            <a:ext cx="2329127" cy="485497"/>
            <a:chOff x="6083580" y="2820063"/>
            <a:chExt cx="1746845" cy="364123"/>
          </a:xfrm>
        </p:grpSpPr>
        <p:sp>
          <p:nvSpPr>
            <p:cNvPr id="16" name="燕尾形 15"/>
            <p:cNvSpPr/>
            <p:nvPr/>
          </p:nvSpPr>
          <p:spPr>
            <a:xfrm>
              <a:off x="6083580" y="2820063"/>
              <a:ext cx="1746845" cy="364123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133" b="1" dirty="0">
                  <a:solidFill>
                    <a:schemeClr val="bg1"/>
                  </a:solidFill>
                </a:rPr>
                <a:t>第 </a:t>
              </a:r>
              <a:r>
                <a:rPr lang="cs-CZ" altLang="zh-CN" sz="2133" b="1">
                  <a:solidFill>
                    <a:schemeClr val="bg1"/>
                  </a:solidFill>
                </a:rPr>
                <a:t>4</a:t>
              </a:r>
              <a:r>
                <a:rPr lang="en-US" altLang="zh-CN" sz="2133" b="1">
                  <a:solidFill>
                    <a:schemeClr val="bg1"/>
                  </a:solidFill>
                </a:rPr>
                <a:t> </a:t>
              </a:r>
              <a:r>
                <a:rPr lang="zh-CN" altLang="en-US" sz="2133" b="1" dirty="0">
                  <a:solidFill>
                    <a:schemeClr val="bg1"/>
                  </a:solidFill>
                </a:rPr>
                <a:t>步</a:t>
              </a:r>
            </a:p>
          </p:txBody>
        </p:sp>
        <p:sp>
          <p:nvSpPr>
            <p:cNvPr id="44" name="直角三角形 43"/>
            <p:cNvSpPr/>
            <p:nvPr/>
          </p:nvSpPr>
          <p:spPr>
            <a:xfrm rot="5400000">
              <a:off x="7645041" y="2998802"/>
              <a:ext cx="185384" cy="185384"/>
            </a:xfrm>
            <a:prstGeom prst="rtTriangl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>
                <a:solidFill>
                  <a:schemeClr val="bg1"/>
                </a:solidFill>
              </a:endParaRPr>
            </a:p>
          </p:txBody>
        </p:sp>
      </p:grpSp>
      <p:pic>
        <p:nvPicPr>
          <p:cNvPr id="33" name="图片 32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12" y="6324936"/>
            <a:ext cx="1828800" cy="243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421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071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116035"/>
      </p:ext>
    </p:extLst>
  </p:cSld>
  <p:clrMapOvr>
    <a:masterClrMapping/>
  </p:clrMapOvr>
</p:sld>
</file>

<file path=ppt/theme/theme1.xml><?xml version="1.0" encoding="utf-8"?>
<a:theme xmlns:a="http://schemas.openxmlformats.org/drawingml/2006/main" name="模板页面_1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模板页面_2">
  <a:themeElements>
    <a:clrScheme name="橙红色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模板页面_3">
  <a:themeElements>
    <a:clrScheme name="紫红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PL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PLUS">
      <a:majorFont>
        <a:latin typeface="Calibri Light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sharepoint/v3/fields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1105</TotalTime>
  <Words>345</Words>
  <Application>Microsoft Office PowerPoint</Application>
  <PresentationFormat>自定义</PresentationFormat>
  <Paragraphs>57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微软雅黑</vt:lpstr>
      <vt:lpstr>Arial</vt:lpstr>
      <vt:lpstr>Century Gothic</vt:lpstr>
      <vt:lpstr>Segoe UI Light</vt:lpstr>
      <vt:lpstr>模板页面_1</vt:lpstr>
      <vt:lpstr>模板页面_2</vt:lpstr>
      <vt:lpstr>模板页面_3</vt:lpstr>
      <vt:lpstr>OfficePLUS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Office PLUS</dc:creator>
  <cp:keywords/>
  <dc:description/>
  <cp:lastModifiedBy>admin</cp:lastModifiedBy>
  <cp:revision>80</cp:revision>
  <dcterms:created xsi:type="dcterms:W3CDTF">2010-04-12T23:12:02Z</dcterms:created>
  <dcterms:modified xsi:type="dcterms:W3CDTF">2016-07-18T08:47:23Z</dcterms:modified>
  <cp:category/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