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79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2" autoAdjust="0"/>
    <p:restoredTop sz="95912" autoAdjust="0"/>
  </p:normalViewPr>
  <p:slideViewPr>
    <p:cSldViewPr snapToGrid="0" snapToObjects="1">
      <p:cViewPr varScale="1">
        <p:scale>
          <a:sx n="105" d="100"/>
          <a:sy n="105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D-41A2-870D-4858BFEAB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D-41A2-870D-4858BFEAB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580192176"/>
        <c:axId val="580193840"/>
      </c:barChart>
      <c:catAx>
        <c:axId val="58019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0193840"/>
        <c:crosses val="autoZero"/>
        <c:auto val="1"/>
        <c:lblAlgn val="ctr"/>
        <c:lblOffset val="100"/>
        <c:noMultiLvlLbl val="0"/>
      </c:catAx>
      <c:valAx>
        <c:axId val="580193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019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A6-4908-9FB4-A25BA1439DF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A6-4908-9FB4-A25BA1439DF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6-4908-9FB4-A25BA1439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F-4549-BB97-AAE92FF853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2F-4549-BB97-AAE92FF853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2F-4549-BB97-AAE92FF85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344560"/>
        <c:axId val="1137346640"/>
      </c:lineChart>
      <c:catAx>
        <c:axId val="113734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7346640"/>
        <c:crosses val="autoZero"/>
        <c:auto val="1"/>
        <c:lblAlgn val="ctr"/>
        <c:lblOffset val="100"/>
        <c:noMultiLvlLbl val="0"/>
      </c:catAx>
      <c:valAx>
        <c:axId val="113734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7344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B3F40-A7BC-4821-AAEA-3F8CDB0F9D9B}" type="datetimeFigureOut">
              <a:rPr lang="zh-CN" altLang="en-US" smtClean="0"/>
              <a:t>2018/9/21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898F-6912-403B-AFF3-C3863655E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2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9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35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717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43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4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4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6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1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933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67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777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6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9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91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361CD-376E-4C22-8EF6-A949BEADB38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46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3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361CD-376E-4C22-8EF6-A949BEADB38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426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8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7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E898F-6912-403B-AFF3-C3863655EE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2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356528" y="-2244295"/>
            <a:ext cx="11441772" cy="1144176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椭圆 2"/>
          <p:cNvSpPr/>
          <p:nvPr userDrawn="1"/>
        </p:nvSpPr>
        <p:spPr>
          <a:xfrm>
            <a:off x="3789144" y="4551145"/>
            <a:ext cx="4613712" cy="46137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4222279" y="4960420"/>
            <a:ext cx="3747440" cy="37474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693915" y="5432056"/>
            <a:ext cx="2804166" cy="28041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200882" y="5187135"/>
            <a:ext cx="5802592" cy="1680490"/>
          </a:xfrm>
          <a:custGeom>
            <a:avLst/>
            <a:gdLst>
              <a:gd name="T0" fmla="*/ 110 w 1797"/>
              <a:gd name="T1" fmla="*/ 325 h 518"/>
              <a:gd name="T2" fmla="*/ 586 w 1797"/>
              <a:gd name="T3" fmla="*/ 377 h 518"/>
              <a:gd name="T4" fmla="*/ 801 w 1797"/>
              <a:gd name="T5" fmla="*/ 384 h 518"/>
              <a:gd name="T6" fmla="*/ 586 w 1797"/>
              <a:gd name="T7" fmla="*/ 322 h 518"/>
              <a:gd name="T8" fmla="*/ 589 w 1797"/>
              <a:gd name="T9" fmla="*/ 310 h 518"/>
              <a:gd name="T10" fmla="*/ 822 w 1797"/>
              <a:gd name="T11" fmla="*/ 326 h 518"/>
              <a:gd name="T12" fmla="*/ 883 w 1797"/>
              <a:gd name="T13" fmla="*/ 265 h 518"/>
              <a:gd name="T14" fmla="*/ 893 w 1797"/>
              <a:gd name="T15" fmla="*/ 0 h 518"/>
              <a:gd name="T16" fmla="*/ 910 w 1797"/>
              <a:gd name="T17" fmla="*/ 267 h 518"/>
              <a:gd name="T18" fmla="*/ 971 w 1797"/>
              <a:gd name="T19" fmla="*/ 327 h 518"/>
              <a:gd name="T20" fmla="*/ 1207 w 1797"/>
              <a:gd name="T21" fmla="*/ 310 h 518"/>
              <a:gd name="T22" fmla="*/ 1209 w 1797"/>
              <a:gd name="T23" fmla="*/ 322 h 518"/>
              <a:gd name="T24" fmla="*/ 989 w 1797"/>
              <a:gd name="T25" fmla="*/ 367 h 518"/>
              <a:gd name="T26" fmla="*/ 999 w 1797"/>
              <a:gd name="T27" fmla="*/ 394 h 518"/>
              <a:gd name="T28" fmla="*/ 1366 w 1797"/>
              <a:gd name="T29" fmla="*/ 360 h 518"/>
              <a:gd name="T30" fmla="*/ 1786 w 1797"/>
              <a:gd name="T31" fmla="*/ 316 h 518"/>
              <a:gd name="T32" fmla="*/ 1785 w 1797"/>
              <a:gd name="T33" fmla="*/ 332 h 518"/>
              <a:gd name="T34" fmla="*/ 1349 w 1797"/>
              <a:gd name="T35" fmla="*/ 387 h 518"/>
              <a:gd name="T36" fmla="*/ 1214 w 1797"/>
              <a:gd name="T37" fmla="*/ 406 h 518"/>
              <a:gd name="T38" fmla="*/ 1235 w 1797"/>
              <a:gd name="T39" fmla="*/ 427 h 518"/>
              <a:gd name="T40" fmla="*/ 1227 w 1797"/>
              <a:gd name="T41" fmla="*/ 509 h 518"/>
              <a:gd name="T42" fmla="*/ 1170 w 1797"/>
              <a:gd name="T43" fmla="*/ 516 h 518"/>
              <a:gd name="T44" fmla="*/ 1141 w 1797"/>
              <a:gd name="T45" fmla="*/ 427 h 518"/>
              <a:gd name="T46" fmla="*/ 1114 w 1797"/>
              <a:gd name="T47" fmla="*/ 419 h 518"/>
              <a:gd name="T48" fmla="*/ 984 w 1797"/>
              <a:gd name="T49" fmla="*/ 464 h 518"/>
              <a:gd name="T50" fmla="*/ 838 w 1797"/>
              <a:gd name="T51" fmla="*/ 487 h 518"/>
              <a:gd name="T52" fmla="*/ 798 w 1797"/>
              <a:gd name="T53" fmla="*/ 452 h 518"/>
              <a:gd name="T54" fmla="*/ 648 w 1797"/>
              <a:gd name="T55" fmla="*/ 418 h 518"/>
              <a:gd name="T56" fmla="*/ 663 w 1797"/>
              <a:gd name="T57" fmla="*/ 471 h 518"/>
              <a:gd name="T58" fmla="*/ 625 w 1797"/>
              <a:gd name="T59" fmla="*/ 516 h 518"/>
              <a:gd name="T60" fmla="*/ 561 w 1797"/>
              <a:gd name="T61" fmla="*/ 502 h 518"/>
              <a:gd name="T62" fmla="*/ 553 w 1797"/>
              <a:gd name="T63" fmla="*/ 432 h 518"/>
              <a:gd name="T64" fmla="*/ 580 w 1797"/>
              <a:gd name="T65" fmla="*/ 406 h 518"/>
              <a:gd name="T66" fmla="*/ 325 w 1797"/>
              <a:gd name="T67" fmla="*/ 374 h 518"/>
              <a:gd name="T68" fmla="*/ 11 w 1797"/>
              <a:gd name="T69" fmla="*/ 331 h 518"/>
              <a:gd name="T70" fmla="*/ 0 w 1797"/>
              <a:gd name="T71" fmla="*/ 317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97" h="518">
                <a:moveTo>
                  <a:pt x="0" y="317"/>
                </a:moveTo>
                <a:cubicBezTo>
                  <a:pt x="37" y="320"/>
                  <a:pt x="73" y="322"/>
                  <a:pt x="110" y="325"/>
                </a:cubicBezTo>
                <a:cubicBezTo>
                  <a:pt x="199" y="335"/>
                  <a:pt x="288" y="344"/>
                  <a:pt x="377" y="354"/>
                </a:cubicBezTo>
                <a:cubicBezTo>
                  <a:pt x="447" y="362"/>
                  <a:pt x="516" y="370"/>
                  <a:pt x="586" y="377"/>
                </a:cubicBezTo>
                <a:cubicBezTo>
                  <a:pt x="653" y="384"/>
                  <a:pt x="719" y="393"/>
                  <a:pt x="787" y="394"/>
                </a:cubicBezTo>
                <a:cubicBezTo>
                  <a:pt x="795" y="394"/>
                  <a:pt x="799" y="392"/>
                  <a:pt x="801" y="384"/>
                </a:cubicBezTo>
                <a:cubicBezTo>
                  <a:pt x="806" y="361"/>
                  <a:pt x="807" y="361"/>
                  <a:pt x="783" y="357"/>
                </a:cubicBezTo>
                <a:cubicBezTo>
                  <a:pt x="718" y="346"/>
                  <a:pt x="652" y="334"/>
                  <a:pt x="586" y="322"/>
                </a:cubicBezTo>
                <a:cubicBezTo>
                  <a:pt x="582" y="322"/>
                  <a:pt x="573" y="323"/>
                  <a:pt x="575" y="315"/>
                </a:cubicBezTo>
                <a:cubicBezTo>
                  <a:pt x="576" y="308"/>
                  <a:pt x="583" y="309"/>
                  <a:pt x="589" y="310"/>
                </a:cubicBezTo>
                <a:cubicBezTo>
                  <a:pt x="657" y="320"/>
                  <a:pt x="726" y="329"/>
                  <a:pt x="794" y="339"/>
                </a:cubicBezTo>
                <a:cubicBezTo>
                  <a:pt x="808" y="341"/>
                  <a:pt x="815" y="333"/>
                  <a:pt x="822" y="326"/>
                </a:cubicBezTo>
                <a:cubicBezTo>
                  <a:pt x="837" y="312"/>
                  <a:pt x="850" y="296"/>
                  <a:pt x="869" y="288"/>
                </a:cubicBezTo>
                <a:cubicBezTo>
                  <a:pt x="879" y="283"/>
                  <a:pt x="883" y="277"/>
                  <a:pt x="883" y="265"/>
                </a:cubicBezTo>
                <a:cubicBezTo>
                  <a:pt x="884" y="185"/>
                  <a:pt x="886" y="105"/>
                  <a:pt x="888" y="25"/>
                </a:cubicBezTo>
                <a:cubicBezTo>
                  <a:pt x="888" y="17"/>
                  <a:pt x="891" y="10"/>
                  <a:pt x="893" y="0"/>
                </a:cubicBezTo>
                <a:cubicBezTo>
                  <a:pt x="901" y="9"/>
                  <a:pt x="903" y="17"/>
                  <a:pt x="903" y="26"/>
                </a:cubicBezTo>
                <a:cubicBezTo>
                  <a:pt x="905" y="106"/>
                  <a:pt x="908" y="187"/>
                  <a:pt x="910" y="267"/>
                </a:cubicBezTo>
                <a:cubicBezTo>
                  <a:pt x="910" y="277"/>
                  <a:pt x="913" y="284"/>
                  <a:pt x="922" y="287"/>
                </a:cubicBezTo>
                <a:cubicBezTo>
                  <a:pt x="943" y="295"/>
                  <a:pt x="957" y="311"/>
                  <a:pt x="971" y="327"/>
                </a:cubicBezTo>
                <a:cubicBezTo>
                  <a:pt x="981" y="338"/>
                  <a:pt x="992" y="340"/>
                  <a:pt x="1007" y="338"/>
                </a:cubicBezTo>
                <a:cubicBezTo>
                  <a:pt x="1074" y="328"/>
                  <a:pt x="1140" y="319"/>
                  <a:pt x="1207" y="310"/>
                </a:cubicBezTo>
                <a:cubicBezTo>
                  <a:pt x="1211" y="310"/>
                  <a:pt x="1214" y="314"/>
                  <a:pt x="1218" y="316"/>
                </a:cubicBezTo>
                <a:cubicBezTo>
                  <a:pt x="1215" y="318"/>
                  <a:pt x="1212" y="321"/>
                  <a:pt x="1209" y="322"/>
                </a:cubicBezTo>
                <a:cubicBezTo>
                  <a:pt x="1138" y="334"/>
                  <a:pt x="1067" y="347"/>
                  <a:pt x="996" y="359"/>
                </a:cubicBezTo>
                <a:cubicBezTo>
                  <a:pt x="993" y="360"/>
                  <a:pt x="989" y="364"/>
                  <a:pt x="989" y="367"/>
                </a:cubicBezTo>
                <a:cubicBezTo>
                  <a:pt x="989" y="374"/>
                  <a:pt x="990" y="382"/>
                  <a:pt x="991" y="389"/>
                </a:cubicBezTo>
                <a:cubicBezTo>
                  <a:pt x="992" y="391"/>
                  <a:pt x="996" y="394"/>
                  <a:pt x="999" y="394"/>
                </a:cubicBezTo>
                <a:cubicBezTo>
                  <a:pt x="1044" y="391"/>
                  <a:pt x="1088" y="389"/>
                  <a:pt x="1133" y="385"/>
                </a:cubicBezTo>
                <a:cubicBezTo>
                  <a:pt x="1211" y="377"/>
                  <a:pt x="1288" y="368"/>
                  <a:pt x="1366" y="360"/>
                </a:cubicBezTo>
                <a:cubicBezTo>
                  <a:pt x="1464" y="349"/>
                  <a:pt x="1563" y="338"/>
                  <a:pt x="1661" y="328"/>
                </a:cubicBezTo>
                <a:cubicBezTo>
                  <a:pt x="1703" y="323"/>
                  <a:pt x="1744" y="320"/>
                  <a:pt x="1786" y="316"/>
                </a:cubicBezTo>
                <a:cubicBezTo>
                  <a:pt x="1789" y="316"/>
                  <a:pt x="1793" y="317"/>
                  <a:pt x="1796" y="317"/>
                </a:cubicBezTo>
                <a:cubicBezTo>
                  <a:pt x="1797" y="325"/>
                  <a:pt x="1793" y="331"/>
                  <a:pt x="1785" y="332"/>
                </a:cubicBezTo>
                <a:cubicBezTo>
                  <a:pt x="1732" y="338"/>
                  <a:pt x="1678" y="345"/>
                  <a:pt x="1625" y="352"/>
                </a:cubicBezTo>
                <a:cubicBezTo>
                  <a:pt x="1533" y="364"/>
                  <a:pt x="1441" y="376"/>
                  <a:pt x="1349" y="387"/>
                </a:cubicBezTo>
                <a:cubicBezTo>
                  <a:pt x="1307" y="393"/>
                  <a:pt x="1264" y="397"/>
                  <a:pt x="1221" y="402"/>
                </a:cubicBezTo>
                <a:cubicBezTo>
                  <a:pt x="1219" y="402"/>
                  <a:pt x="1214" y="405"/>
                  <a:pt x="1214" y="406"/>
                </a:cubicBezTo>
                <a:cubicBezTo>
                  <a:pt x="1214" y="409"/>
                  <a:pt x="1216" y="414"/>
                  <a:pt x="1218" y="416"/>
                </a:cubicBezTo>
                <a:cubicBezTo>
                  <a:pt x="1223" y="421"/>
                  <a:pt x="1229" y="424"/>
                  <a:pt x="1235" y="427"/>
                </a:cubicBezTo>
                <a:cubicBezTo>
                  <a:pt x="1248" y="434"/>
                  <a:pt x="1250" y="445"/>
                  <a:pt x="1248" y="457"/>
                </a:cubicBezTo>
                <a:cubicBezTo>
                  <a:pt x="1246" y="476"/>
                  <a:pt x="1242" y="495"/>
                  <a:pt x="1227" y="509"/>
                </a:cubicBezTo>
                <a:cubicBezTo>
                  <a:pt x="1221" y="514"/>
                  <a:pt x="1215" y="517"/>
                  <a:pt x="1207" y="516"/>
                </a:cubicBezTo>
                <a:cubicBezTo>
                  <a:pt x="1195" y="516"/>
                  <a:pt x="1182" y="516"/>
                  <a:pt x="1170" y="516"/>
                </a:cubicBezTo>
                <a:cubicBezTo>
                  <a:pt x="1162" y="517"/>
                  <a:pt x="1155" y="514"/>
                  <a:pt x="1150" y="509"/>
                </a:cubicBezTo>
                <a:cubicBezTo>
                  <a:pt x="1127" y="486"/>
                  <a:pt x="1120" y="455"/>
                  <a:pt x="1141" y="427"/>
                </a:cubicBezTo>
                <a:cubicBezTo>
                  <a:pt x="1142" y="425"/>
                  <a:pt x="1144" y="423"/>
                  <a:pt x="1146" y="419"/>
                </a:cubicBezTo>
                <a:cubicBezTo>
                  <a:pt x="1134" y="419"/>
                  <a:pt x="1124" y="417"/>
                  <a:pt x="1114" y="419"/>
                </a:cubicBezTo>
                <a:cubicBezTo>
                  <a:pt x="1075" y="429"/>
                  <a:pt x="1036" y="440"/>
                  <a:pt x="997" y="451"/>
                </a:cubicBezTo>
                <a:cubicBezTo>
                  <a:pt x="991" y="453"/>
                  <a:pt x="986" y="456"/>
                  <a:pt x="984" y="464"/>
                </a:cubicBezTo>
                <a:cubicBezTo>
                  <a:pt x="982" y="478"/>
                  <a:pt x="970" y="487"/>
                  <a:pt x="956" y="487"/>
                </a:cubicBezTo>
                <a:cubicBezTo>
                  <a:pt x="916" y="487"/>
                  <a:pt x="877" y="487"/>
                  <a:pt x="838" y="487"/>
                </a:cubicBezTo>
                <a:cubicBezTo>
                  <a:pt x="823" y="487"/>
                  <a:pt x="813" y="480"/>
                  <a:pt x="810" y="466"/>
                </a:cubicBezTo>
                <a:cubicBezTo>
                  <a:pt x="809" y="458"/>
                  <a:pt x="805" y="454"/>
                  <a:pt x="798" y="452"/>
                </a:cubicBezTo>
                <a:cubicBezTo>
                  <a:pt x="758" y="441"/>
                  <a:pt x="719" y="429"/>
                  <a:pt x="679" y="419"/>
                </a:cubicBezTo>
                <a:cubicBezTo>
                  <a:pt x="670" y="416"/>
                  <a:pt x="660" y="418"/>
                  <a:pt x="648" y="418"/>
                </a:cubicBezTo>
                <a:cubicBezTo>
                  <a:pt x="651" y="423"/>
                  <a:pt x="652" y="426"/>
                  <a:pt x="654" y="429"/>
                </a:cubicBezTo>
                <a:cubicBezTo>
                  <a:pt x="663" y="442"/>
                  <a:pt x="666" y="455"/>
                  <a:pt x="663" y="471"/>
                </a:cubicBezTo>
                <a:cubicBezTo>
                  <a:pt x="660" y="487"/>
                  <a:pt x="653" y="500"/>
                  <a:pt x="642" y="510"/>
                </a:cubicBezTo>
                <a:cubicBezTo>
                  <a:pt x="638" y="514"/>
                  <a:pt x="631" y="516"/>
                  <a:pt x="625" y="516"/>
                </a:cubicBezTo>
                <a:cubicBezTo>
                  <a:pt x="614" y="517"/>
                  <a:pt x="602" y="515"/>
                  <a:pt x="591" y="517"/>
                </a:cubicBezTo>
                <a:cubicBezTo>
                  <a:pt x="577" y="518"/>
                  <a:pt x="568" y="511"/>
                  <a:pt x="561" y="502"/>
                </a:cubicBezTo>
                <a:cubicBezTo>
                  <a:pt x="550" y="489"/>
                  <a:pt x="543" y="474"/>
                  <a:pt x="543" y="458"/>
                </a:cubicBezTo>
                <a:cubicBezTo>
                  <a:pt x="542" y="449"/>
                  <a:pt x="543" y="438"/>
                  <a:pt x="553" y="432"/>
                </a:cubicBezTo>
                <a:cubicBezTo>
                  <a:pt x="560" y="427"/>
                  <a:pt x="568" y="422"/>
                  <a:pt x="574" y="417"/>
                </a:cubicBezTo>
                <a:cubicBezTo>
                  <a:pt x="577" y="414"/>
                  <a:pt x="578" y="410"/>
                  <a:pt x="580" y="406"/>
                </a:cubicBezTo>
                <a:cubicBezTo>
                  <a:pt x="577" y="405"/>
                  <a:pt x="574" y="402"/>
                  <a:pt x="571" y="402"/>
                </a:cubicBezTo>
                <a:cubicBezTo>
                  <a:pt x="489" y="392"/>
                  <a:pt x="407" y="384"/>
                  <a:pt x="325" y="374"/>
                </a:cubicBezTo>
                <a:cubicBezTo>
                  <a:pt x="244" y="364"/>
                  <a:pt x="162" y="351"/>
                  <a:pt x="81" y="340"/>
                </a:cubicBezTo>
                <a:cubicBezTo>
                  <a:pt x="58" y="336"/>
                  <a:pt x="34" y="334"/>
                  <a:pt x="11" y="331"/>
                </a:cubicBezTo>
                <a:cubicBezTo>
                  <a:pt x="7" y="331"/>
                  <a:pt x="3" y="328"/>
                  <a:pt x="0" y="326"/>
                </a:cubicBezTo>
                <a:cubicBezTo>
                  <a:pt x="0" y="323"/>
                  <a:pt x="0" y="320"/>
                  <a:pt x="0" y="31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直接箭头连接符 6"/>
          <p:cNvCxnSpPr/>
          <p:nvPr userDrawn="1"/>
        </p:nvCxnSpPr>
        <p:spPr>
          <a:xfrm>
            <a:off x="3062868" y="3204389"/>
            <a:ext cx="6029093" cy="0"/>
          </a:xfrm>
          <a:prstGeom prst="straightConnector1">
            <a:avLst/>
          </a:prstGeom>
          <a:ln>
            <a:solidFill>
              <a:srgbClr val="E6CDAD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27400" y="1123404"/>
            <a:ext cx="5537200" cy="23914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3292990"/>
            <a:ext cx="69342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物流行业公司年终总结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53733" y="4103389"/>
            <a:ext cx="5537200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</a:p>
        </p:txBody>
      </p:sp>
    </p:spTree>
    <p:extLst>
      <p:ext uri="{BB962C8B-B14F-4D97-AF65-F5344CB8AC3E}">
        <p14:creationId xmlns:p14="http://schemas.microsoft.com/office/powerpoint/2010/main" val="29825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31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50F7A0F-4C8A-4DA1-8AA3-1810FF4E7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/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60AD2DE-F13F-4332-90AE-87C7001EA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/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418449-E7C2-4E37-8045-DD4782B12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09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 userDrawn="1"/>
        </p:nvCxnSpPr>
        <p:spPr>
          <a:xfrm>
            <a:off x="353896" y="1196273"/>
            <a:ext cx="11503142" cy="0"/>
          </a:xfrm>
          <a:prstGeom prst="straightConnector1">
            <a:avLst/>
          </a:prstGeom>
          <a:ln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3896" y="409679"/>
            <a:ext cx="55372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目录 </a:t>
            </a:r>
            <a:r>
              <a:rPr lang="en-US" altLang="zh-CN" dirty="0"/>
              <a:t>CONTENT</a:t>
            </a:r>
          </a:p>
        </p:txBody>
      </p:sp>
      <p:sp>
        <p:nvSpPr>
          <p:cNvPr id="2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0121" y="1537003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990" y="1568746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4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989" y="1865975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5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0121" y="2800940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6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121" y="4060608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8" name="文本占位符 11"/>
          <p:cNvSpPr>
            <a:spLocks noGrp="1"/>
          </p:cNvSpPr>
          <p:nvPr>
            <p:ph type="body" sz="quarter" idx="17" hasCustomPrompt="1"/>
          </p:nvPr>
        </p:nvSpPr>
        <p:spPr>
          <a:xfrm>
            <a:off x="1416990" y="2851498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9" name="文本占位符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6989" y="3148727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30" name="文本占位符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16990" y="4111166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31" name="文本占位符 11"/>
          <p:cNvSpPr>
            <a:spLocks noGrp="1"/>
          </p:cNvSpPr>
          <p:nvPr>
            <p:ph type="body" sz="quarter" idx="20" hasCustomPrompt="1"/>
          </p:nvPr>
        </p:nvSpPr>
        <p:spPr>
          <a:xfrm>
            <a:off x="1416989" y="4408395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82796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 userDrawn="1"/>
        </p:nvCxnSpPr>
        <p:spPr>
          <a:xfrm>
            <a:off x="353896" y="1196273"/>
            <a:ext cx="11503142" cy="0"/>
          </a:xfrm>
          <a:prstGeom prst="straightConnector1">
            <a:avLst/>
          </a:prstGeom>
          <a:ln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3896" y="409679"/>
            <a:ext cx="55372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目录 </a:t>
            </a:r>
            <a:r>
              <a:rPr lang="en-US" altLang="zh-CN" dirty="0"/>
              <a:t>CONTENT</a:t>
            </a:r>
          </a:p>
        </p:txBody>
      </p:sp>
      <p:sp>
        <p:nvSpPr>
          <p:cNvPr id="2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0121" y="1537003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990" y="1568746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4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989" y="1865975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5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0121" y="2800940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6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121" y="4060608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7" name="文本占位符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0121" y="5314635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8" name="文本占位符 11"/>
          <p:cNvSpPr>
            <a:spLocks noGrp="1"/>
          </p:cNvSpPr>
          <p:nvPr>
            <p:ph type="body" sz="quarter" idx="17" hasCustomPrompt="1"/>
          </p:nvPr>
        </p:nvSpPr>
        <p:spPr>
          <a:xfrm>
            <a:off x="1416990" y="2851498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9" name="文本占位符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6989" y="3148727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30" name="文本占位符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16990" y="4111166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31" name="文本占位符 11"/>
          <p:cNvSpPr>
            <a:spLocks noGrp="1"/>
          </p:cNvSpPr>
          <p:nvPr>
            <p:ph type="body" sz="quarter" idx="20" hasCustomPrompt="1"/>
          </p:nvPr>
        </p:nvSpPr>
        <p:spPr>
          <a:xfrm>
            <a:off x="1416989" y="4408395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32" name="文本占位符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16990" y="5365705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33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989" y="5662934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226619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 userDrawn="1"/>
        </p:nvCxnSpPr>
        <p:spPr>
          <a:xfrm>
            <a:off x="353896" y="1196273"/>
            <a:ext cx="11503142" cy="0"/>
          </a:xfrm>
          <a:prstGeom prst="straightConnector1">
            <a:avLst/>
          </a:prstGeom>
          <a:ln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3896" y="409679"/>
            <a:ext cx="5537200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目录 </a:t>
            </a:r>
            <a:r>
              <a:rPr lang="en-US" altLang="zh-CN" dirty="0"/>
              <a:t>CONTENT</a:t>
            </a:r>
          </a:p>
        </p:txBody>
      </p:sp>
      <p:sp>
        <p:nvSpPr>
          <p:cNvPr id="2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0121" y="1537003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16990" y="1568746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4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16989" y="1865975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25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0121" y="2464150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28" name="文本占位符 11"/>
          <p:cNvSpPr>
            <a:spLocks noGrp="1"/>
          </p:cNvSpPr>
          <p:nvPr>
            <p:ph type="body" sz="quarter" idx="17" hasCustomPrompt="1"/>
          </p:nvPr>
        </p:nvSpPr>
        <p:spPr>
          <a:xfrm>
            <a:off x="1416990" y="2514708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29" name="文本占位符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16989" y="2811937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17" name="文本占位符 11"/>
          <p:cNvSpPr>
            <a:spLocks noGrp="1"/>
          </p:cNvSpPr>
          <p:nvPr>
            <p:ph type="body" sz="quarter" idx="19" hasCustomPrompt="1"/>
          </p:nvPr>
        </p:nvSpPr>
        <p:spPr>
          <a:xfrm>
            <a:off x="310121" y="3394212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18" name="文本占位符 11"/>
          <p:cNvSpPr>
            <a:spLocks noGrp="1"/>
          </p:cNvSpPr>
          <p:nvPr>
            <p:ph type="body" sz="quarter" idx="20" hasCustomPrompt="1"/>
          </p:nvPr>
        </p:nvSpPr>
        <p:spPr>
          <a:xfrm>
            <a:off x="1416990" y="3425955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19" name="文本占位符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16989" y="3723184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34" name="文本占位符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0121" y="4321359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35" name="文本占位符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16990" y="4371917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36" name="文本占位符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16989" y="4669146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  <p:sp>
        <p:nvSpPr>
          <p:cNvPr id="37" name="文本占位符 11"/>
          <p:cNvSpPr>
            <a:spLocks noGrp="1"/>
          </p:cNvSpPr>
          <p:nvPr>
            <p:ph type="body" sz="quarter" idx="25" hasCustomPrompt="1"/>
          </p:nvPr>
        </p:nvSpPr>
        <p:spPr>
          <a:xfrm>
            <a:off x="310121" y="5214595"/>
            <a:ext cx="123190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</a:p>
        </p:txBody>
      </p:sp>
      <p:sp>
        <p:nvSpPr>
          <p:cNvPr id="38" name="文本占位符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16990" y="5265153"/>
            <a:ext cx="35560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/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  <p:sp>
        <p:nvSpPr>
          <p:cNvPr id="39" name="文本占位符 11"/>
          <p:cNvSpPr>
            <a:spLocks noGrp="1"/>
          </p:cNvSpPr>
          <p:nvPr>
            <p:ph type="body" sz="quarter" idx="27" hasCustomPrompt="1"/>
          </p:nvPr>
        </p:nvSpPr>
        <p:spPr>
          <a:xfrm>
            <a:off x="1416989" y="5562382"/>
            <a:ext cx="4474107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30000"/>
              </a:lnSpc>
              <a:buNone/>
              <a:defRPr sz="1000"/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10-16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71492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3108960" y="4051335"/>
            <a:ext cx="5974080" cy="5974078"/>
          </a:xfrm>
          <a:prstGeom prst="ellipse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2877953" y="5669279"/>
            <a:ext cx="941121" cy="941121"/>
          </a:xfrm>
          <a:prstGeom prst="ellipse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 flipV="1">
            <a:off x="2506883" y="5483744"/>
            <a:ext cx="371070" cy="371070"/>
          </a:xfrm>
          <a:prstGeom prst="ellipse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 flipV="1">
            <a:off x="2759795" y="4785414"/>
            <a:ext cx="698330" cy="698330"/>
          </a:xfrm>
          <a:prstGeom prst="ellipse">
            <a:avLst/>
          </a:prstGeom>
          <a:solidFill>
            <a:schemeClr val="accent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 userDrawn="1"/>
        </p:nvCxnSpPr>
        <p:spPr>
          <a:xfrm>
            <a:off x="4361395" y="5484518"/>
            <a:ext cx="3479180" cy="26766"/>
          </a:xfrm>
          <a:prstGeom prst="straightConnector1">
            <a:avLst/>
          </a:prstGeom>
          <a:ln>
            <a:solidFill>
              <a:schemeClr val="bg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34171" y="4468098"/>
            <a:ext cx="3323657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1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27399" y="5603971"/>
            <a:ext cx="5537200" cy="10064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4511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>
            <a:off x="3046546" y="333374"/>
            <a:ext cx="288310" cy="431801"/>
          </a:xfrm>
          <a:prstGeom prst="parallelogram">
            <a:avLst>
              <a:gd name="adj" fmla="val 521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3251850" y="330200"/>
            <a:ext cx="288310" cy="431801"/>
          </a:xfrm>
          <a:prstGeom prst="parallelogram">
            <a:avLst>
              <a:gd name="adj" fmla="val 521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3456218" y="330200"/>
            <a:ext cx="288310" cy="431801"/>
          </a:xfrm>
          <a:prstGeom prst="parallelogram">
            <a:avLst>
              <a:gd name="adj" fmla="val 521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3660585" y="330200"/>
            <a:ext cx="288310" cy="431801"/>
          </a:xfrm>
          <a:prstGeom prst="parallelogram">
            <a:avLst>
              <a:gd name="adj" fmla="val 5216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2947" y="250634"/>
            <a:ext cx="2686251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35525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30494"/>
          <a:stretch/>
        </p:blipFill>
        <p:spPr>
          <a:xfrm>
            <a:off x="0" y="3403600"/>
            <a:ext cx="12192000" cy="34544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3403600"/>
            <a:ext cx="12192000" cy="34544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 userDrawn="1"/>
        </p:nvSpPr>
        <p:spPr>
          <a:xfrm>
            <a:off x="270932" y="736600"/>
            <a:ext cx="1456267" cy="2463800"/>
          </a:xfrm>
          <a:prstGeom prst="parallelogram">
            <a:avLst>
              <a:gd name="adj" fmla="val 72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1303865" y="736600"/>
            <a:ext cx="1456267" cy="2463800"/>
          </a:xfrm>
          <a:prstGeom prst="parallelogram">
            <a:avLst>
              <a:gd name="adj" fmla="val 72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>
            <a:off x="2336799" y="736600"/>
            <a:ext cx="1456267" cy="2463800"/>
          </a:xfrm>
          <a:prstGeom prst="parallelogram">
            <a:avLst>
              <a:gd name="adj" fmla="val 72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58273" y="1435551"/>
            <a:ext cx="658718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6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Your Text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2" hasCustomPrompt="1"/>
          </p:nvPr>
        </p:nvSpPr>
        <p:spPr>
          <a:xfrm>
            <a:off x="3558273" y="2193971"/>
            <a:ext cx="7183521" cy="1006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03197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6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04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5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4" r:id="rId3"/>
    <p:sldLayoutId id="2147483695" r:id="rId4"/>
    <p:sldLayoutId id="2147483688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3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2018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628900" y="3292990"/>
            <a:ext cx="6934200" cy="757130"/>
          </a:xfrm>
        </p:spPr>
        <p:txBody>
          <a:bodyPr/>
          <a:lstStyle/>
          <a:p>
            <a:r>
              <a:rPr lang="zh-CN" altLang="en-US" dirty="0"/>
              <a:t>物流行业公司年终总结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PRESENTED BY OfficePLUS</a:t>
            </a:r>
          </a:p>
        </p:txBody>
      </p:sp>
    </p:spTree>
    <p:extLst>
      <p:ext uri="{BB962C8B-B14F-4D97-AF65-F5344CB8AC3E}">
        <p14:creationId xmlns:p14="http://schemas.microsoft.com/office/powerpoint/2010/main" val="32553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4963" y="1056469"/>
            <a:ext cx="4293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9" name="矩形 8"/>
          <p:cNvSpPr/>
          <p:nvPr/>
        </p:nvSpPr>
        <p:spPr>
          <a:xfrm>
            <a:off x="4700482" y="1145725"/>
            <a:ext cx="715655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53896" y="1890097"/>
            <a:ext cx="5742104" cy="43065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114934" y="1890097"/>
            <a:ext cx="5742104" cy="4306578"/>
          </a:xfrm>
          <a:prstGeom prst="rect">
            <a:avLst/>
          </a:prstGeom>
        </p:spPr>
      </p:pic>
      <p:sp>
        <p:nvSpPr>
          <p:cNvPr id="14" name="文本占位符 26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13198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53896" y="1328286"/>
            <a:ext cx="1203158" cy="120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3896" y="2994294"/>
            <a:ext cx="1203158" cy="120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53896" y="4660302"/>
            <a:ext cx="1203158" cy="120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39509" y="1343098"/>
            <a:ext cx="612433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739509" y="2984812"/>
            <a:ext cx="612433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39509" y="4660302"/>
            <a:ext cx="6124331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sp>
        <p:nvSpPr>
          <p:cNvPr id="24" name="右大括号 23"/>
          <p:cNvSpPr/>
          <p:nvPr/>
        </p:nvSpPr>
        <p:spPr>
          <a:xfrm>
            <a:off x="8046295" y="1339443"/>
            <a:ext cx="962526" cy="4533499"/>
          </a:xfrm>
          <a:prstGeom prst="rightBrace">
            <a:avLst>
              <a:gd name="adj1" fmla="val 115333"/>
              <a:gd name="adj2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91276" y="3344582"/>
            <a:ext cx="2580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26" name="文本占位符 26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39784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34171" y="4468098"/>
            <a:ext cx="3323657" cy="1089529"/>
          </a:xfrm>
        </p:spPr>
        <p:txBody>
          <a:bodyPr/>
          <a:lstStyle/>
          <a:p>
            <a:pPr lvl="0"/>
            <a:r>
              <a:rPr lang="en-US" altLang="zh-CN" kern="0" dirty="0"/>
              <a:t>Part 3</a:t>
            </a:r>
            <a:endParaRPr lang="zh-CN" altLang="en-US" kern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327399" y="5603971"/>
            <a:ext cx="5537200" cy="1006429"/>
          </a:xfrm>
        </p:spPr>
        <p:txBody>
          <a:bodyPr/>
          <a:lstStyle/>
          <a:p>
            <a:pPr lvl="0"/>
            <a:r>
              <a:rPr lang="zh-CN" altLang="en-US" kern="0" dirty="0"/>
              <a:t>经验教训</a:t>
            </a:r>
          </a:p>
        </p:txBody>
      </p:sp>
    </p:spTree>
    <p:extLst>
      <p:ext uri="{BB962C8B-B14F-4D97-AF65-F5344CB8AC3E}">
        <p14:creationId xmlns:p14="http://schemas.microsoft.com/office/powerpoint/2010/main" val="15165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8827" y="1114705"/>
            <a:ext cx="6660203" cy="5503931"/>
            <a:chOff x="761357" y="1582711"/>
            <a:chExt cx="4572643" cy="3778789"/>
          </a:xfrm>
          <a:solidFill>
            <a:schemeClr val="bg1">
              <a:lumMod val="85000"/>
            </a:schemeClr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679929" y="1627303"/>
              <a:ext cx="2003353" cy="1708824"/>
            </a:xfrm>
            <a:custGeom>
              <a:avLst/>
              <a:gdLst>
                <a:gd name="T0" fmla="*/ 672 w 714"/>
                <a:gd name="T1" fmla="*/ 52 h 609"/>
                <a:gd name="T2" fmla="*/ 632 w 714"/>
                <a:gd name="T3" fmla="*/ 59 h 609"/>
                <a:gd name="T4" fmla="*/ 608 w 714"/>
                <a:gd name="T5" fmla="*/ 29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3 h 609"/>
                <a:gd name="T12" fmla="*/ 574 w 714"/>
                <a:gd name="T13" fmla="*/ 42 h 609"/>
                <a:gd name="T14" fmla="*/ 552 w 714"/>
                <a:gd name="T15" fmla="*/ 122 h 609"/>
                <a:gd name="T16" fmla="*/ 490 w 714"/>
                <a:gd name="T17" fmla="*/ 158 h 609"/>
                <a:gd name="T18" fmla="*/ 522 w 714"/>
                <a:gd name="T19" fmla="*/ 214 h 609"/>
                <a:gd name="T20" fmla="*/ 568 w 714"/>
                <a:gd name="T21" fmla="*/ 215 h 609"/>
                <a:gd name="T22" fmla="*/ 509 w 714"/>
                <a:gd name="T23" fmla="*/ 271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3 h 609"/>
                <a:gd name="T30" fmla="*/ 215 w 714"/>
                <a:gd name="T31" fmla="*/ 466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8 w 714"/>
                <a:gd name="T43" fmla="*/ 523 h 609"/>
                <a:gd name="T44" fmla="*/ 95 w 714"/>
                <a:gd name="T45" fmla="*/ 542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6 h 609"/>
                <a:gd name="T52" fmla="*/ 191 w 714"/>
                <a:gd name="T53" fmla="*/ 562 h 609"/>
                <a:gd name="T54" fmla="*/ 167 w 714"/>
                <a:gd name="T55" fmla="*/ 582 h 609"/>
                <a:gd name="T56" fmla="*/ 209 w 714"/>
                <a:gd name="T57" fmla="*/ 605 h 609"/>
                <a:gd name="T58" fmla="*/ 236 w 714"/>
                <a:gd name="T59" fmla="*/ 554 h 609"/>
                <a:gd name="T60" fmla="*/ 261 w 714"/>
                <a:gd name="T61" fmla="*/ 546 h 609"/>
                <a:gd name="T62" fmla="*/ 270 w 714"/>
                <a:gd name="T63" fmla="*/ 590 h 609"/>
                <a:gd name="T64" fmla="*/ 306 w 714"/>
                <a:gd name="T65" fmla="*/ 608 h 609"/>
                <a:gd name="T66" fmla="*/ 332 w 714"/>
                <a:gd name="T67" fmla="*/ 564 h 609"/>
                <a:gd name="T68" fmla="*/ 366 w 714"/>
                <a:gd name="T69" fmla="*/ 539 h 609"/>
                <a:gd name="T70" fmla="*/ 377 w 714"/>
                <a:gd name="T71" fmla="*/ 533 h 609"/>
                <a:gd name="T72" fmla="*/ 402 w 714"/>
                <a:gd name="T73" fmla="*/ 526 h 609"/>
                <a:gd name="T74" fmla="*/ 425 w 714"/>
                <a:gd name="T75" fmla="*/ 504 h 609"/>
                <a:gd name="T76" fmla="*/ 456 w 714"/>
                <a:gd name="T77" fmla="*/ 493 h 609"/>
                <a:gd name="T78" fmla="*/ 456 w 714"/>
                <a:gd name="T79" fmla="*/ 463 h 609"/>
                <a:gd name="T80" fmla="*/ 478 w 714"/>
                <a:gd name="T81" fmla="*/ 420 h 609"/>
                <a:gd name="T82" fmla="*/ 494 w 714"/>
                <a:gd name="T83" fmla="*/ 448 h 609"/>
                <a:gd name="T84" fmla="*/ 506 w 714"/>
                <a:gd name="T85" fmla="*/ 433 h 609"/>
                <a:gd name="T86" fmla="*/ 536 w 714"/>
                <a:gd name="T87" fmla="*/ 404 h 609"/>
                <a:gd name="T88" fmla="*/ 562 w 714"/>
                <a:gd name="T89" fmla="*/ 398 h 609"/>
                <a:gd name="T90" fmla="*/ 572 w 714"/>
                <a:gd name="T91" fmla="*/ 418 h 609"/>
                <a:gd name="T92" fmla="*/ 601 w 714"/>
                <a:gd name="T93" fmla="*/ 445 h 609"/>
                <a:gd name="T94" fmla="*/ 613 w 714"/>
                <a:gd name="T95" fmla="*/ 436 h 609"/>
                <a:gd name="T96" fmla="*/ 632 w 714"/>
                <a:gd name="T97" fmla="*/ 416 h 609"/>
                <a:gd name="T98" fmla="*/ 676 w 714"/>
                <a:gd name="T99" fmla="*/ 386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6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9 h 609"/>
                <a:gd name="T118" fmla="*/ 691 w 714"/>
                <a:gd name="T119" fmla="*/ 164 h 609"/>
                <a:gd name="T120" fmla="*/ 698 w 714"/>
                <a:gd name="T121" fmla="*/ 126 h 609"/>
                <a:gd name="T122" fmla="*/ 700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5"/>
                  </a:moveTo>
                  <a:cubicBezTo>
                    <a:pt x="696" y="56"/>
                    <a:pt x="696" y="56"/>
                    <a:pt x="696" y="56"/>
                  </a:cubicBezTo>
                  <a:cubicBezTo>
                    <a:pt x="689" y="44"/>
                    <a:pt x="689" y="44"/>
                    <a:pt x="689" y="44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4"/>
                    <a:pt x="677" y="44"/>
                    <a:pt x="677" y="44"/>
                  </a:cubicBezTo>
                  <a:cubicBezTo>
                    <a:pt x="674" y="51"/>
                    <a:pt x="674" y="51"/>
                    <a:pt x="674" y="51"/>
                  </a:cubicBezTo>
                  <a:cubicBezTo>
                    <a:pt x="673" y="52"/>
                    <a:pt x="673" y="52"/>
                    <a:pt x="673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61" y="54"/>
                    <a:pt x="661" y="54"/>
                    <a:pt x="661" y="54"/>
                  </a:cubicBezTo>
                  <a:cubicBezTo>
                    <a:pt x="660" y="54"/>
                    <a:pt x="658" y="55"/>
                    <a:pt x="658" y="56"/>
                  </a:cubicBezTo>
                  <a:cubicBezTo>
                    <a:pt x="655" y="59"/>
                    <a:pt x="655" y="59"/>
                    <a:pt x="655" y="59"/>
                  </a:cubicBezTo>
                  <a:cubicBezTo>
                    <a:pt x="649" y="64"/>
                    <a:pt x="649" y="64"/>
                    <a:pt x="649" y="64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2" y="65"/>
                    <a:pt x="642" y="65"/>
                    <a:pt x="642" y="65"/>
                  </a:cubicBezTo>
                  <a:cubicBezTo>
                    <a:pt x="640" y="65"/>
                    <a:pt x="636" y="63"/>
                    <a:pt x="632" y="59"/>
                  </a:cubicBezTo>
                  <a:cubicBezTo>
                    <a:pt x="631" y="59"/>
                    <a:pt x="631" y="59"/>
                    <a:pt x="631" y="59"/>
                  </a:cubicBezTo>
                  <a:cubicBezTo>
                    <a:pt x="623" y="51"/>
                    <a:pt x="619" y="45"/>
                    <a:pt x="619" y="42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20" y="29"/>
                    <a:pt x="620" y="29"/>
                    <a:pt x="620" y="29"/>
                  </a:cubicBezTo>
                  <a:cubicBezTo>
                    <a:pt x="609" y="25"/>
                    <a:pt x="609" y="25"/>
                    <a:pt x="609" y="25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30"/>
                    <a:pt x="607" y="32"/>
                    <a:pt x="605" y="33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7"/>
                    <a:pt x="595" y="37"/>
                    <a:pt x="595" y="37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2" y="25"/>
                    <a:pt x="581" y="21"/>
                    <a:pt x="581" y="16"/>
                  </a:cubicBezTo>
                  <a:cubicBezTo>
                    <a:pt x="581" y="12"/>
                    <a:pt x="582" y="10"/>
                    <a:pt x="583" y="8"/>
                  </a:cubicBezTo>
                  <a:cubicBezTo>
                    <a:pt x="586" y="4"/>
                    <a:pt x="586" y="4"/>
                    <a:pt x="586" y="4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4" y="2"/>
                    <a:pt x="574" y="2"/>
                    <a:pt x="574" y="2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64" y="12"/>
                    <a:pt x="564" y="12"/>
                    <a:pt x="564" y="12"/>
                  </a:cubicBezTo>
                  <a:cubicBezTo>
                    <a:pt x="558" y="21"/>
                    <a:pt x="558" y="21"/>
                    <a:pt x="558" y="21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1"/>
                    <a:pt x="565" y="21"/>
                    <a:pt x="565" y="21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0" y="23"/>
                    <a:pt x="570" y="23"/>
                    <a:pt x="570" y="23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1"/>
                    <a:pt x="574" y="41"/>
                    <a:pt x="574" y="41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74" y="42"/>
                    <a:pt x="574" y="42"/>
                    <a:pt x="574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2"/>
                    <a:pt x="558" y="81"/>
                    <a:pt x="557" y="96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2" y="107"/>
                    <a:pt x="552" y="107"/>
                    <a:pt x="552" y="107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5" y="112"/>
                    <a:pt x="555" y="112"/>
                    <a:pt x="555" y="112"/>
                  </a:cubicBezTo>
                  <a:cubicBezTo>
                    <a:pt x="556" y="118"/>
                    <a:pt x="555" y="121"/>
                    <a:pt x="554" y="122"/>
                  </a:cubicBezTo>
                  <a:cubicBezTo>
                    <a:pt x="552" y="122"/>
                    <a:pt x="552" y="122"/>
                    <a:pt x="552" y="122"/>
                  </a:cubicBezTo>
                  <a:cubicBezTo>
                    <a:pt x="550" y="124"/>
                    <a:pt x="540" y="134"/>
                    <a:pt x="526" y="152"/>
                  </a:cubicBezTo>
                  <a:cubicBezTo>
                    <a:pt x="524" y="153"/>
                    <a:pt x="524" y="153"/>
                    <a:pt x="524" y="153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2" y="152"/>
                    <a:pt x="522" y="152"/>
                    <a:pt x="522" y="152"/>
                  </a:cubicBezTo>
                  <a:cubicBezTo>
                    <a:pt x="517" y="148"/>
                    <a:pt x="512" y="145"/>
                    <a:pt x="510" y="142"/>
                  </a:cubicBezTo>
                  <a:cubicBezTo>
                    <a:pt x="507" y="140"/>
                    <a:pt x="501" y="139"/>
                    <a:pt x="491" y="139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0" y="158"/>
                    <a:pt x="490" y="158"/>
                    <a:pt x="490" y="158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7"/>
                    <a:pt x="481" y="205"/>
                    <a:pt x="481" y="217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6" y="216"/>
                    <a:pt x="486" y="216"/>
                    <a:pt x="486" y="216"/>
                  </a:cubicBezTo>
                  <a:cubicBezTo>
                    <a:pt x="487" y="216"/>
                    <a:pt x="487" y="216"/>
                    <a:pt x="487" y="216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96" y="210"/>
                    <a:pt x="496" y="210"/>
                    <a:pt x="496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1"/>
                    <a:pt x="525" y="211"/>
                    <a:pt x="525" y="211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4"/>
                    <a:pt x="530" y="204"/>
                    <a:pt x="530" y="204"/>
                  </a:cubicBezTo>
                  <a:cubicBezTo>
                    <a:pt x="540" y="202"/>
                    <a:pt x="540" y="202"/>
                    <a:pt x="540" y="202"/>
                  </a:cubicBezTo>
                  <a:cubicBezTo>
                    <a:pt x="553" y="201"/>
                    <a:pt x="553" y="201"/>
                    <a:pt x="553" y="201"/>
                  </a:cubicBezTo>
                  <a:cubicBezTo>
                    <a:pt x="557" y="202"/>
                    <a:pt x="562" y="207"/>
                    <a:pt x="568" y="215"/>
                  </a:cubicBezTo>
                  <a:cubicBezTo>
                    <a:pt x="584" y="223"/>
                    <a:pt x="592" y="230"/>
                    <a:pt x="594" y="236"/>
                  </a:cubicBezTo>
                  <a:cubicBezTo>
                    <a:pt x="596" y="240"/>
                    <a:pt x="596" y="242"/>
                    <a:pt x="594" y="245"/>
                  </a:cubicBezTo>
                  <a:cubicBezTo>
                    <a:pt x="593" y="248"/>
                    <a:pt x="590" y="249"/>
                    <a:pt x="586" y="250"/>
                  </a:cubicBezTo>
                  <a:cubicBezTo>
                    <a:pt x="586" y="250"/>
                    <a:pt x="586" y="250"/>
                    <a:pt x="586" y="250"/>
                  </a:cubicBezTo>
                  <a:cubicBezTo>
                    <a:pt x="566" y="249"/>
                    <a:pt x="555" y="249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70"/>
                    <a:pt x="517" y="270"/>
                  </a:cubicBezTo>
                  <a:cubicBezTo>
                    <a:pt x="509" y="271"/>
                    <a:pt x="509" y="271"/>
                    <a:pt x="509" y="271"/>
                  </a:cubicBezTo>
                  <a:cubicBezTo>
                    <a:pt x="504" y="291"/>
                    <a:pt x="504" y="291"/>
                    <a:pt x="504" y="291"/>
                  </a:cubicBezTo>
                  <a:cubicBezTo>
                    <a:pt x="503" y="297"/>
                    <a:pt x="501" y="301"/>
                    <a:pt x="498" y="304"/>
                  </a:cubicBezTo>
                  <a:cubicBezTo>
                    <a:pt x="494" y="307"/>
                    <a:pt x="490" y="309"/>
                    <a:pt x="483" y="310"/>
                  </a:cubicBezTo>
                  <a:cubicBezTo>
                    <a:pt x="476" y="311"/>
                    <a:pt x="469" y="314"/>
                    <a:pt x="463" y="318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19" y="337"/>
                    <a:pt x="414" y="335"/>
                    <a:pt x="410" y="332"/>
                  </a:cubicBezTo>
                  <a:cubicBezTo>
                    <a:pt x="405" y="330"/>
                    <a:pt x="400" y="330"/>
                    <a:pt x="394" y="331"/>
                  </a:cubicBezTo>
                  <a:cubicBezTo>
                    <a:pt x="390" y="338"/>
                    <a:pt x="387" y="346"/>
                    <a:pt x="388" y="356"/>
                  </a:cubicBezTo>
                  <a:cubicBezTo>
                    <a:pt x="388" y="360"/>
                    <a:pt x="389" y="364"/>
                    <a:pt x="390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6" y="362"/>
                    <a:pt x="396" y="362"/>
                    <a:pt x="396" y="362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397" y="379"/>
                    <a:pt x="396" y="382"/>
                    <a:pt x="392" y="385"/>
                  </a:cubicBezTo>
                  <a:cubicBezTo>
                    <a:pt x="390" y="386"/>
                    <a:pt x="387" y="388"/>
                    <a:pt x="382" y="390"/>
                  </a:cubicBezTo>
                  <a:cubicBezTo>
                    <a:pt x="378" y="390"/>
                    <a:pt x="378" y="390"/>
                    <a:pt x="378" y="390"/>
                  </a:cubicBezTo>
                  <a:cubicBezTo>
                    <a:pt x="374" y="392"/>
                    <a:pt x="366" y="403"/>
                    <a:pt x="354" y="422"/>
                  </a:cubicBezTo>
                  <a:cubicBezTo>
                    <a:pt x="354" y="423"/>
                    <a:pt x="354" y="423"/>
                    <a:pt x="354" y="423"/>
                  </a:cubicBezTo>
                  <a:cubicBezTo>
                    <a:pt x="353" y="423"/>
                    <a:pt x="353" y="423"/>
                    <a:pt x="353" y="423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4" y="431"/>
                    <a:pt x="344" y="432"/>
                  </a:cubicBezTo>
                  <a:cubicBezTo>
                    <a:pt x="344" y="434"/>
                    <a:pt x="342" y="434"/>
                    <a:pt x="339" y="435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3"/>
                    <a:pt x="238" y="443"/>
                    <a:pt x="216" y="465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15" y="466"/>
                    <a:pt x="215" y="466"/>
                    <a:pt x="215" y="466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9" y="468"/>
                    <a:pt x="199" y="468"/>
                    <a:pt x="199" y="468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2"/>
                    <a:pt x="181" y="462"/>
                    <a:pt x="181" y="462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2" y="444"/>
                    <a:pt x="123" y="437"/>
                  </a:cubicBezTo>
                  <a:cubicBezTo>
                    <a:pt x="117" y="432"/>
                    <a:pt x="110" y="429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30"/>
                    <a:pt x="53" y="430"/>
                    <a:pt x="43" y="429"/>
                  </a:cubicBezTo>
                  <a:cubicBezTo>
                    <a:pt x="32" y="428"/>
                    <a:pt x="18" y="425"/>
                    <a:pt x="1" y="420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1" y="427"/>
                    <a:pt x="1" y="427"/>
                    <a:pt x="1" y="427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5"/>
                    <a:pt x="13" y="445"/>
                    <a:pt x="13" y="445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6"/>
                    <a:pt x="12" y="466"/>
                    <a:pt x="12" y="466"/>
                  </a:cubicBezTo>
                  <a:cubicBezTo>
                    <a:pt x="14" y="468"/>
                    <a:pt x="15" y="469"/>
                    <a:pt x="15" y="471"/>
                  </a:cubicBezTo>
                  <a:cubicBezTo>
                    <a:pt x="16" y="478"/>
                    <a:pt x="16" y="478"/>
                    <a:pt x="16" y="478"/>
                  </a:cubicBezTo>
                  <a:cubicBezTo>
                    <a:pt x="22" y="484"/>
                    <a:pt x="22" y="484"/>
                    <a:pt x="22" y="484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9"/>
                    <a:pt x="39" y="489"/>
                    <a:pt x="39" y="489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68" y="484"/>
                    <a:pt x="68" y="484"/>
                    <a:pt x="68" y="484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0" y="482"/>
                    <a:pt x="70" y="482"/>
                    <a:pt x="70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2" y="515"/>
                    <a:pt x="62" y="515"/>
                    <a:pt x="62" y="515"/>
                  </a:cubicBezTo>
                  <a:cubicBezTo>
                    <a:pt x="63" y="518"/>
                    <a:pt x="63" y="518"/>
                    <a:pt x="63" y="518"/>
                  </a:cubicBezTo>
                  <a:cubicBezTo>
                    <a:pt x="68" y="523"/>
                    <a:pt x="68" y="523"/>
                    <a:pt x="68" y="523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6" y="529"/>
                    <a:pt x="78" y="531"/>
                    <a:pt x="81" y="532"/>
                  </a:cubicBezTo>
                  <a:cubicBezTo>
                    <a:pt x="84" y="533"/>
                    <a:pt x="86" y="535"/>
                    <a:pt x="89" y="538"/>
                  </a:cubicBezTo>
                  <a:cubicBezTo>
                    <a:pt x="89" y="540"/>
                    <a:pt x="89" y="540"/>
                    <a:pt x="89" y="540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4" y="542"/>
                    <a:pt x="94" y="542"/>
                    <a:pt x="94" y="542"/>
                  </a:cubicBezTo>
                  <a:cubicBezTo>
                    <a:pt x="95" y="542"/>
                    <a:pt x="95" y="542"/>
                    <a:pt x="95" y="542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50"/>
                    <a:pt x="96" y="550"/>
                    <a:pt x="96" y="550"/>
                  </a:cubicBezTo>
                  <a:cubicBezTo>
                    <a:pt x="98" y="557"/>
                    <a:pt x="98" y="557"/>
                    <a:pt x="98" y="557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2" y="566"/>
                    <a:pt x="112" y="566"/>
                    <a:pt x="112" y="566"/>
                  </a:cubicBezTo>
                  <a:cubicBezTo>
                    <a:pt x="120" y="568"/>
                    <a:pt x="120" y="568"/>
                    <a:pt x="120" y="568"/>
                  </a:cubicBezTo>
                  <a:cubicBezTo>
                    <a:pt x="126" y="566"/>
                    <a:pt x="126" y="566"/>
                    <a:pt x="126" y="566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8"/>
                    <a:pt x="120" y="558"/>
                    <a:pt x="120" y="558"/>
                  </a:cubicBezTo>
                  <a:cubicBezTo>
                    <a:pt x="121" y="557"/>
                    <a:pt x="121" y="557"/>
                    <a:pt x="121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8"/>
                    <a:pt x="125" y="548"/>
                    <a:pt x="12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3"/>
                    <a:pt x="149" y="553"/>
                    <a:pt x="149" y="553"/>
                  </a:cubicBezTo>
                  <a:cubicBezTo>
                    <a:pt x="156" y="552"/>
                    <a:pt x="156" y="552"/>
                    <a:pt x="156" y="552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69" y="538"/>
                    <a:pt x="174" y="534"/>
                    <a:pt x="176" y="536"/>
                  </a:cubicBezTo>
                  <a:cubicBezTo>
                    <a:pt x="180" y="536"/>
                    <a:pt x="180" y="536"/>
                    <a:pt x="180" y="536"/>
                  </a:cubicBezTo>
                  <a:cubicBezTo>
                    <a:pt x="183" y="536"/>
                    <a:pt x="185" y="536"/>
                    <a:pt x="186" y="536"/>
                  </a:cubicBezTo>
                  <a:cubicBezTo>
                    <a:pt x="187" y="537"/>
                    <a:pt x="187" y="538"/>
                    <a:pt x="187" y="539"/>
                  </a:cubicBezTo>
                  <a:cubicBezTo>
                    <a:pt x="187" y="540"/>
                    <a:pt x="189" y="544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9"/>
                    <a:pt x="191" y="549"/>
                    <a:pt x="191" y="549"/>
                  </a:cubicBezTo>
                  <a:cubicBezTo>
                    <a:pt x="192" y="554"/>
                    <a:pt x="192" y="554"/>
                    <a:pt x="192" y="554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0" y="563"/>
                    <a:pt x="190" y="563"/>
                    <a:pt x="190" y="563"/>
                  </a:cubicBezTo>
                  <a:cubicBezTo>
                    <a:pt x="184" y="571"/>
                    <a:pt x="184" y="571"/>
                    <a:pt x="184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8"/>
                    <a:pt x="169" y="578"/>
                    <a:pt x="169" y="578"/>
                  </a:cubicBezTo>
                  <a:cubicBezTo>
                    <a:pt x="167" y="582"/>
                    <a:pt x="167" y="582"/>
                    <a:pt x="167" y="582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9"/>
                    <a:pt x="166" y="599"/>
                    <a:pt x="166" y="599"/>
                  </a:cubicBezTo>
                  <a:cubicBezTo>
                    <a:pt x="170" y="605"/>
                    <a:pt x="170" y="605"/>
                    <a:pt x="170" y="605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3"/>
                    <a:pt x="213" y="602"/>
                    <a:pt x="214" y="602"/>
                  </a:cubicBezTo>
                  <a:cubicBezTo>
                    <a:pt x="224" y="604"/>
                    <a:pt x="224" y="604"/>
                    <a:pt x="224" y="604"/>
                  </a:cubicBezTo>
                  <a:cubicBezTo>
                    <a:pt x="224" y="602"/>
                    <a:pt x="224" y="602"/>
                    <a:pt x="224" y="602"/>
                  </a:cubicBezTo>
                  <a:cubicBezTo>
                    <a:pt x="224" y="599"/>
                    <a:pt x="224" y="597"/>
                    <a:pt x="225" y="594"/>
                  </a:cubicBezTo>
                  <a:cubicBezTo>
                    <a:pt x="229" y="588"/>
                    <a:pt x="229" y="588"/>
                    <a:pt x="229" y="588"/>
                  </a:cubicBezTo>
                  <a:cubicBezTo>
                    <a:pt x="229" y="575"/>
                    <a:pt x="229" y="575"/>
                    <a:pt x="229" y="575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6" y="554"/>
                    <a:pt x="236" y="554"/>
                    <a:pt x="236" y="55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4"/>
                    <a:pt x="270" y="556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2" y="578"/>
                    <a:pt x="262" y="578"/>
                    <a:pt x="262" y="578"/>
                  </a:cubicBezTo>
                  <a:cubicBezTo>
                    <a:pt x="262" y="587"/>
                    <a:pt x="262" y="587"/>
                    <a:pt x="262" y="587"/>
                  </a:cubicBezTo>
                  <a:cubicBezTo>
                    <a:pt x="265" y="591"/>
                    <a:pt x="265" y="591"/>
                    <a:pt x="265" y="591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5"/>
                    <a:pt x="282" y="599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0" y="606"/>
                    <a:pt x="300" y="606"/>
                    <a:pt x="300" y="606"/>
                  </a:cubicBezTo>
                  <a:cubicBezTo>
                    <a:pt x="306" y="608"/>
                    <a:pt x="306" y="608"/>
                    <a:pt x="306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8" y="602"/>
                    <a:pt x="318" y="602"/>
                    <a:pt x="318" y="602"/>
                  </a:cubicBezTo>
                  <a:cubicBezTo>
                    <a:pt x="323" y="583"/>
                    <a:pt x="323" y="583"/>
                    <a:pt x="323" y="583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2" y="564"/>
                    <a:pt x="332" y="564"/>
                    <a:pt x="332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2"/>
                    <a:pt x="350" y="552"/>
                    <a:pt x="350" y="552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66" y="539"/>
                    <a:pt x="366" y="539"/>
                    <a:pt x="366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3"/>
                    <a:pt x="376" y="533"/>
                    <a:pt x="376" y="533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7" y="535"/>
                    <a:pt x="387" y="535"/>
                    <a:pt x="387" y="535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402" y="526"/>
                    <a:pt x="402" y="526"/>
                    <a:pt x="402" y="526"/>
                  </a:cubicBezTo>
                  <a:cubicBezTo>
                    <a:pt x="409" y="520"/>
                    <a:pt x="409" y="520"/>
                    <a:pt x="409" y="520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6"/>
                    <a:pt x="414" y="504"/>
                    <a:pt x="416" y="503"/>
                  </a:cubicBezTo>
                  <a:cubicBezTo>
                    <a:pt x="416" y="503"/>
                    <a:pt x="416" y="503"/>
                    <a:pt x="416" y="503"/>
                  </a:cubicBezTo>
                  <a:cubicBezTo>
                    <a:pt x="417" y="503"/>
                    <a:pt x="417" y="503"/>
                    <a:pt x="417" y="503"/>
                  </a:cubicBezTo>
                  <a:cubicBezTo>
                    <a:pt x="418" y="503"/>
                    <a:pt x="418" y="503"/>
                    <a:pt x="418" y="503"/>
                  </a:cubicBezTo>
                  <a:cubicBezTo>
                    <a:pt x="425" y="504"/>
                    <a:pt x="425" y="504"/>
                    <a:pt x="425" y="504"/>
                  </a:cubicBezTo>
                  <a:cubicBezTo>
                    <a:pt x="428" y="502"/>
                    <a:pt x="428" y="502"/>
                    <a:pt x="428" y="502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38" y="494"/>
                    <a:pt x="438" y="494"/>
                    <a:pt x="438" y="494"/>
                  </a:cubicBezTo>
                  <a:cubicBezTo>
                    <a:pt x="448" y="495"/>
                    <a:pt x="448" y="495"/>
                    <a:pt x="448" y="495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4" y="482"/>
                    <a:pt x="464" y="482"/>
                    <a:pt x="464" y="482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8" y="475"/>
                    <a:pt x="458" y="475"/>
                    <a:pt x="458" y="475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3"/>
                    <a:pt x="456" y="463"/>
                    <a:pt x="456" y="463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0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72" y="432"/>
                    <a:pt x="472" y="432"/>
                    <a:pt x="472" y="432"/>
                  </a:cubicBezTo>
                  <a:cubicBezTo>
                    <a:pt x="478" y="420"/>
                    <a:pt x="478" y="420"/>
                    <a:pt x="478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4" y="429"/>
                    <a:pt x="484" y="429"/>
                    <a:pt x="484" y="429"/>
                  </a:cubicBezTo>
                  <a:cubicBezTo>
                    <a:pt x="486" y="437"/>
                    <a:pt x="486" y="437"/>
                    <a:pt x="486" y="437"/>
                  </a:cubicBezTo>
                  <a:cubicBezTo>
                    <a:pt x="486" y="438"/>
                    <a:pt x="486" y="438"/>
                    <a:pt x="486" y="438"/>
                  </a:cubicBezTo>
                  <a:cubicBezTo>
                    <a:pt x="488" y="446"/>
                    <a:pt x="488" y="446"/>
                    <a:pt x="488" y="446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9"/>
                    <a:pt x="495" y="449"/>
                    <a:pt x="495" y="449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0" y="440"/>
                    <a:pt x="500" y="440"/>
                    <a:pt x="500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6" y="433"/>
                    <a:pt x="506" y="433"/>
                    <a:pt x="506" y="433"/>
                  </a:cubicBezTo>
                  <a:cubicBezTo>
                    <a:pt x="517" y="437"/>
                    <a:pt x="517" y="437"/>
                    <a:pt x="517" y="437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2"/>
                    <a:pt x="530" y="432"/>
                    <a:pt x="530" y="432"/>
                  </a:cubicBezTo>
                  <a:cubicBezTo>
                    <a:pt x="534" y="425"/>
                    <a:pt x="534" y="425"/>
                    <a:pt x="534" y="425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6" y="404"/>
                    <a:pt x="536" y="404"/>
                    <a:pt x="536" y="404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8" y="404"/>
                    <a:pt x="538" y="404"/>
                    <a:pt x="538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9"/>
                    <a:pt x="551" y="399"/>
                    <a:pt x="551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52" y="399"/>
                    <a:pt x="552" y="399"/>
                    <a:pt x="552" y="399"/>
                  </a:cubicBezTo>
                  <a:cubicBezTo>
                    <a:pt x="560" y="398"/>
                    <a:pt x="560" y="398"/>
                    <a:pt x="560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9"/>
                    <a:pt x="562" y="399"/>
                    <a:pt x="562" y="399"/>
                  </a:cubicBezTo>
                  <a:cubicBezTo>
                    <a:pt x="566" y="404"/>
                    <a:pt x="566" y="404"/>
                    <a:pt x="566" y="404"/>
                  </a:cubicBezTo>
                  <a:cubicBezTo>
                    <a:pt x="566" y="405"/>
                    <a:pt x="566" y="405"/>
                    <a:pt x="566" y="405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8"/>
                    <a:pt x="572" y="418"/>
                    <a:pt x="572" y="418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8" y="414"/>
                    <a:pt x="578" y="414"/>
                    <a:pt x="578" y="414"/>
                  </a:cubicBezTo>
                  <a:cubicBezTo>
                    <a:pt x="580" y="416"/>
                    <a:pt x="581" y="418"/>
                    <a:pt x="581" y="420"/>
                  </a:cubicBezTo>
                  <a:cubicBezTo>
                    <a:pt x="581" y="428"/>
                    <a:pt x="581" y="428"/>
                    <a:pt x="581" y="428"/>
                  </a:cubicBezTo>
                  <a:cubicBezTo>
                    <a:pt x="578" y="435"/>
                    <a:pt x="578" y="435"/>
                    <a:pt x="578" y="435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4" y="442"/>
                    <a:pt x="584" y="442"/>
                    <a:pt x="584" y="442"/>
                  </a:cubicBezTo>
                  <a:cubicBezTo>
                    <a:pt x="601" y="445"/>
                    <a:pt x="601" y="445"/>
                    <a:pt x="601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2" y="446"/>
                    <a:pt x="602" y="446"/>
                    <a:pt x="602" y="446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8" y="410"/>
                    <a:pt x="618" y="410"/>
                    <a:pt x="618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4" y="416"/>
                    <a:pt x="624" y="416"/>
                    <a:pt x="624" y="416"/>
                  </a:cubicBezTo>
                  <a:cubicBezTo>
                    <a:pt x="628" y="420"/>
                    <a:pt x="628" y="420"/>
                    <a:pt x="628" y="420"/>
                  </a:cubicBezTo>
                  <a:cubicBezTo>
                    <a:pt x="632" y="416"/>
                    <a:pt x="632" y="416"/>
                    <a:pt x="632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4"/>
                    <a:pt x="656" y="394"/>
                    <a:pt x="656" y="394"/>
                  </a:cubicBezTo>
                  <a:cubicBezTo>
                    <a:pt x="662" y="384"/>
                    <a:pt x="662" y="384"/>
                    <a:pt x="662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6"/>
                    <a:pt x="672" y="386"/>
                    <a:pt x="672" y="386"/>
                  </a:cubicBezTo>
                  <a:cubicBezTo>
                    <a:pt x="676" y="386"/>
                    <a:pt x="676" y="386"/>
                    <a:pt x="676" y="386"/>
                  </a:cubicBezTo>
                  <a:cubicBezTo>
                    <a:pt x="676" y="382"/>
                    <a:pt x="677" y="380"/>
                    <a:pt x="678" y="378"/>
                  </a:cubicBezTo>
                  <a:cubicBezTo>
                    <a:pt x="684" y="370"/>
                    <a:pt x="684" y="370"/>
                    <a:pt x="684" y="370"/>
                  </a:cubicBezTo>
                  <a:cubicBezTo>
                    <a:pt x="686" y="369"/>
                    <a:pt x="686" y="369"/>
                    <a:pt x="686" y="369"/>
                  </a:cubicBezTo>
                  <a:cubicBezTo>
                    <a:pt x="694" y="372"/>
                    <a:pt x="694" y="372"/>
                    <a:pt x="694" y="372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0" y="364"/>
                    <a:pt x="710" y="364"/>
                    <a:pt x="710" y="364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700" y="339"/>
                    <a:pt x="700" y="339"/>
                    <a:pt x="700" y="339"/>
                  </a:cubicBezTo>
                  <a:cubicBezTo>
                    <a:pt x="701" y="331"/>
                    <a:pt x="701" y="331"/>
                    <a:pt x="701" y="331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0" y="318"/>
                    <a:pt x="680" y="318"/>
                    <a:pt x="680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59" y="304"/>
                    <a:pt x="659" y="304"/>
                    <a:pt x="659" y="30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95"/>
                    <a:pt x="656" y="295"/>
                    <a:pt x="656" y="295"/>
                  </a:cubicBezTo>
                  <a:cubicBezTo>
                    <a:pt x="656" y="283"/>
                    <a:pt x="656" y="283"/>
                    <a:pt x="656" y="283"/>
                  </a:cubicBezTo>
                  <a:cubicBezTo>
                    <a:pt x="656" y="276"/>
                    <a:pt x="656" y="276"/>
                    <a:pt x="656" y="276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4"/>
                    <a:pt x="650" y="274"/>
                    <a:pt x="650" y="274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6"/>
                    <a:pt x="644" y="256"/>
                    <a:pt x="644" y="256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2"/>
                    <a:pt x="663" y="262"/>
                    <a:pt x="663" y="262"/>
                  </a:cubicBezTo>
                  <a:cubicBezTo>
                    <a:pt x="669" y="257"/>
                    <a:pt x="669" y="257"/>
                    <a:pt x="669" y="257"/>
                  </a:cubicBezTo>
                  <a:cubicBezTo>
                    <a:pt x="673" y="251"/>
                    <a:pt x="673" y="251"/>
                    <a:pt x="673" y="251"/>
                  </a:cubicBezTo>
                  <a:cubicBezTo>
                    <a:pt x="673" y="246"/>
                    <a:pt x="673" y="246"/>
                    <a:pt x="673" y="246"/>
                  </a:cubicBezTo>
                  <a:cubicBezTo>
                    <a:pt x="672" y="233"/>
                    <a:pt x="672" y="233"/>
                    <a:pt x="672" y="233"/>
                  </a:cubicBezTo>
                  <a:cubicBezTo>
                    <a:pt x="670" y="228"/>
                    <a:pt x="670" y="228"/>
                    <a:pt x="670" y="228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1"/>
                    <a:pt x="662" y="221"/>
                    <a:pt x="662" y="221"/>
                  </a:cubicBezTo>
                  <a:cubicBezTo>
                    <a:pt x="654" y="211"/>
                    <a:pt x="654" y="211"/>
                    <a:pt x="654" y="211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48" y="202"/>
                    <a:pt x="648" y="202"/>
                    <a:pt x="648" y="202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6" y="185"/>
                    <a:pt x="666" y="185"/>
                    <a:pt x="666" y="185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9"/>
                    <a:pt x="672" y="169"/>
                    <a:pt x="672" y="169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8" y="161"/>
                    <a:pt x="678" y="161"/>
                    <a:pt x="678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6" y="159"/>
                    <a:pt x="686" y="159"/>
                    <a:pt x="686" y="159"/>
                  </a:cubicBezTo>
                  <a:cubicBezTo>
                    <a:pt x="686" y="160"/>
                    <a:pt x="686" y="160"/>
                    <a:pt x="686" y="160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3" y="143"/>
                    <a:pt x="693" y="143"/>
                    <a:pt x="693" y="143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2" y="142"/>
                    <a:pt x="692" y="142"/>
                    <a:pt x="692" y="142"/>
                  </a:cubicBezTo>
                  <a:cubicBezTo>
                    <a:pt x="694" y="132"/>
                    <a:pt x="694" y="132"/>
                    <a:pt x="694" y="132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8" y="126"/>
                    <a:pt x="698" y="126"/>
                    <a:pt x="698" y="126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3"/>
                    <a:pt x="701" y="109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103"/>
                    <a:pt x="698" y="103"/>
                    <a:pt x="698" y="10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698" y="93"/>
                    <a:pt x="698" y="93"/>
                    <a:pt x="698" y="93"/>
                  </a:cubicBezTo>
                  <a:cubicBezTo>
                    <a:pt x="700" y="84"/>
                    <a:pt x="700" y="84"/>
                    <a:pt x="700" y="84"/>
                  </a:cubicBezTo>
                  <a:cubicBezTo>
                    <a:pt x="699" y="81"/>
                    <a:pt x="698" y="78"/>
                    <a:pt x="698" y="76"/>
                  </a:cubicBezTo>
                  <a:lnTo>
                    <a:pt x="699" y="6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295663" y="2783401"/>
              <a:ext cx="1279415" cy="1082879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1 h 386"/>
                <a:gd name="T4" fmla="*/ 222 w 456"/>
                <a:gd name="T5" fmla="*/ 129 h 386"/>
                <a:gd name="T6" fmla="*/ 196 w 456"/>
                <a:gd name="T7" fmla="*/ 108 h 386"/>
                <a:gd name="T8" fmla="*/ 199 w 456"/>
                <a:gd name="T9" fmla="*/ 79 h 386"/>
                <a:gd name="T10" fmla="*/ 170 w 456"/>
                <a:gd name="T11" fmla="*/ 87 h 386"/>
                <a:gd name="T12" fmla="*/ 148 w 456"/>
                <a:gd name="T13" fmla="*/ 59 h 386"/>
                <a:gd name="T14" fmla="*/ 138 w 456"/>
                <a:gd name="T15" fmla="*/ 25 h 386"/>
                <a:gd name="T16" fmla="*/ 128 w 456"/>
                <a:gd name="T17" fmla="*/ 8 h 386"/>
                <a:gd name="T18" fmla="*/ 105 w 456"/>
                <a:gd name="T19" fmla="*/ 16 h 386"/>
                <a:gd name="T20" fmla="*/ 89 w 456"/>
                <a:gd name="T21" fmla="*/ 32 h 386"/>
                <a:gd name="T22" fmla="*/ 49 w 456"/>
                <a:gd name="T23" fmla="*/ 45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20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7 h 386"/>
                <a:gd name="T38" fmla="*/ 215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4 h 386"/>
                <a:gd name="T50" fmla="*/ 249 w 456"/>
                <a:gd name="T51" fmla="*/ 353 h 386"/>
                <a:gd name="T52" fmla="*/ 261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6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5 h 386"/>
                <a:gd name="T72" fmla="*/ 385 w 456"/>
                <a:gd name="T73" fmla="*/ 308 h 386"/>
                <a:gd name="T74" fmla="*/ 400 w 456"/>
                <a:gd name="T75" fmla="*/ 291 h 386"/>
                <a:gd name="T76" fmla="*/ 423 w 456"/>
                <a:gd name="T77" fmla="*/ 287 h 386"/>
                <a:gd name="T78" fmla="*/ 445 w 456"/>
                <a:gd name="T79" fmla="*/ 278 h 386"/>
                <a:gd name="T80" fmla="*/ 453 w 456"/>
                <a:gd name="T81" fmla="*/ 244 h 386"/>
                <a:gd name="T82" fmla="*/ 412 w 456"/>
                <a:gd name="T83" fmla="*/ 219 h 386"/>
                <a:gd name="T84" fmla="*/ 395 w 456"/>
                <a:gd name="T85" fmla="*/ 246 h 386"/>
                <a:gd name="T86" fmla="*/ 407 w 456"/>
                <a:gd name="T87" fmla="*/ 256 h 386"/>
                <a:gd name="T88" fmla="*/ 405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4 h 386"/>
                <a:gd name="T96" fmla="*/ 356 w 456"/>
                <a:gd name="T97" fmla="*/ 257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5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67" y="156"/>
                    <a:pt x="267" y="156"/>
                    <a:pt x="267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8" y="161"/>
                    <a:pt x="258" y="161"/>
                    <a:pt x="258" y="161"/>
                  </a:cubicBezTo>
                  <a:cubicBezTo>
                    <a:pt x="257" y="161"/>
                    <a:pt x="257" y="161"/>
                    <a:pt x="257" y="161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31" y="148"/>
                    <a:pt x="231" y="148"/>
                    <a:pt x="231" y="14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6" y="132"/>
                    <a:pt x="224" y="131"/>
                    <a:pt x="223" y="130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3"/>
                    <a:pt x="210" y="120"/>
                    <a:pt x="208" y="117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6" y="108"/>
                    <a:pt x="196" y="108"/>
                    <a:pt x="196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8" y="83"/>
                    <a:pt x="208" y="82"/>
                    <a:pt x="208" y="82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8" y="89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2" y="72"/>
                    <a:pt x="150" y="70"/>
                    <a:pt x="149" y="68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5" y="34"/>
                    <a:pt x="81" y="36"/>
                    <a:pt x="77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42"/>
                    <a:pt x="53" y="44"/>
                    <a:pt x="49" y="45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63"/>
                    <a:pt x="31" y="66"/>
                    <a:pt x="30" y="67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0" y="76"/>
                    <a:pt x="18" y="77"/>
                    <a:pt x="1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7" y="132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7"/>
                    <a:pt x="186" y="157"/>
                    <a:pt x="186" y="157"/>
                  </a:cubicBezTo>
                  <a:cubicBezTo>
                    <a:pt x="188" y="158"/>
                    <a:pt x="191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5" y="196"/>
                    <a:pt x="245" y="196"/>
                    <a:pt x="245" y="19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8"/>
                    <a:pt x="280" y="248"/>
                    <a:pt x="280" y="248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1" y="282"/>
                    <a:pt x="271" y="282"/>
                    <a:pt x="271" y="282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300"/>
                    <a:pt x="264" y="300"/>
                    <a:pt x="264" y="300"/>
                  </a:cubicBezTo>
                  <a:cubicBezTo>
                    <a:pt x="263" y="300"/>
                    <a:pt x="263" y="300"/>
                    <a:pt x="263" y="300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5" y="310"/>
                    <a:pt x="247" y="310"/>
                    <a:pt x="250" y="312"/>
                  </a:cubicBezTo>
                  <a:cubicBezTo>
                    <a:pt x="254" y="313"/>
                    <a:pt x="254" y="316"/>
                    <a:pt x="252" y="322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5" y="330"/>
                    <a:pt x="245" y="330"/>
                    <a:pt x="245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44" y="330"/>
                    <a:pt x="244" y="330"/>
                    <a:pt x="244" y="330"/>
                  </a:cubicBezTo>
                  <a:cubicBezTo>
                    <a:pt x="225" y="327"/>
                    <a:pt x="225" y="327"/>
                    <a:pt x="225" y="327"/>
                  </a:cubicBezTo>
                  <a:cubicBezTo>
                    <a:pt x="224" y="334"/>
                    <a:pt x="224" y="334"/>
                    <a:pt x="224" y="334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48" y="354"/>
                    <a:pt x="248" y="354"/>
                    <a:pt x="248" y="354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0" y="354"/>
                    <a:pt x="250" y="354"/>
                    <a:pt x="250" y="354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1" y="356"/>
                    <a:pt x="261" y="356"/>
                    <a:pt x="261" y="356"/>
                  </a:cubicBezTo>
                  <a:cubicBezTo>
                    <a:pt x="264" y="356"/>
                    <a:pt x="264" y="356"/>
                    <a:pt x="264" y="356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1" y="348"/>
                    <a:pt x="261" y="348"/>
                    <a:pt x="261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3" y="334"/>
                    <a:pt x="263" y="334"/>
                    <a:pt x="263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77" y="322"/>
                    <a:pt x="277" y="322"/>
                    <a:pt x="277" y="322"/>
                  </a:cubicBezTo>
                  <a:cubicBezTo>
                    <a:pt x="285" y="320"/>
                    <a:pt x="285" y="320"/>
                    <a:pt x="285" y="320"/>
                  </a:cubicBezTo>
                  <a:cubicBezTo>
                    <a:pt x="285" y="323"/>
                    <a:pt x="285" y="323"/>
                    <a:pt x="285" y="323"/>
                  </a:cubicBezTo>
                  <a:cubicBezTo>
                    <a:pt x="285" y="326"/>
                    <a:pt x="286" y="328"/>
                    <a:pt x="286" y="329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8"/>
                    <a:pt x="290" y="338"/>
                    <a:pt x="290" y="338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3" y="363"/>
                    <a:pt x="333" y="363"/>
                    <a:pt x="333" y="363"/>
                  </a:cubicBezTo>
                  <a:cubicBezTo>
                    <a:pt x="334" y="364"/>
                    <a:pt x="334" y="364"/>
                    <a:pt x="334" y="364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3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6"/>
                    <a:pt x="364" y="376"/>
                    <a:pt x="364" y="376"/>
                  </a:cubicBezTo>
                  <a:cubicBezTo>
                    <a:pt x="365" y="373"/>
                    <a:pt x="365" y="373"/>
                    <a:pt x="365" y="373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2"/>
                    <a:pt x="366" y="372"/>
                    <a:pt x="366" y="372"/>
                  </a:cubicBezTo>
                  <a:cubicBezTo>
                    <a:pt x="367" y="371"/>
                    <a:pt x="367" y="371"/>
                    <a:pt x="367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2"/>
                    <a:pt x="365" y="362"/>
                    <a:pt x="365" y="362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7" y="350"/>
                    <a:pt x="367" y="350"/>
                    <a:pt x="367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6"/>
                    <a:pt x="374" y="346"/>
                    <a:pt x="374" y="346"/>
                  </a:cubicBezTo>
                  <a:cubicBezTo>
                    <a:pt x="375" y="346"/>
                    <a:pt x="375" y="346"/>
                    <a:pt x="375" y="346"/>
                  </a:cubicBezTo>
                  <a:cubicBezTo>
                    <a:pt x="388" y="346"/>
                    <a:pt x="388" y="346"/>
                    <a:pt x="388" y="346"/>
                  </a:cubicBezTo>
                  <a:cubicBezTo>
                    <a:pt x="390" y="345"/>
                    <a:pt x="390" y="345"/>
                    <a:pt x="390" y="345"/>
                  </a:cubicBezTo>
                  <a:cubicBezTo>
                    <a:pt x="389" y="338"/>
                    <a:pt x="389" y="338"/>
                    <a:pt x="389" y="338"/>
                  </a:cubicBezTo>
                  <a:cubicBezTo>
                    <a:pt x="387" y="332"/>
                    <a:pt x="387" y="332"/>
                    <a:pt x="387" y="332"/>
                  </a:cubicBezTo>
                  <a:cubicBezTo>
                    <a:pt x="383" y="325"/>
                    <a:pt x="383" y="325"/>
                    <a:pt x="383" y="325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8"/>
                    <a:pt x="385" y="308"/>
                    <a:pt x="385" y="308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96" y="292"/>
                    <a:pt x="396" y="292"/>
                    <a:pt x="396" y="292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1"/>
                    <a:pt x="398" y="291"/>
                    <a:pt x="398" y="291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3" y="296"/>
                    <a:pt x="413" y="296"/>
                    <a:pt x="413" y="296"/>
                  </a:cubicBezTo>
                  <a:cubicBezTo>
                    <a:pt x="419" y="298"/>
                    <a:pt x="419" y="298"/>
                    <a:pt x="419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1"/>
                    <a:pt x="420" y="289"/>
                    <a:pt x="423" y="287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4" y="280"/>
                    <a:pt x="437" y="279"/>
                    <a:pt x="438" y="279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52" y="269"/>
                    <a:pt x="452" y="269"/>
                    <a:pt x="452" y="269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8"/>
                    <a:pt x="452" y="255"/>
                    <a:pt x="453" y="254"/>
                  </a:cubicBezTo>
                  <a:cubicBezTo>
                    <a:pt x="456" y="249"/>
                    <a:pt x="456" y="249"/>
                    <a:pt x="456" y="249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1"/>
                    <a:pt x="448" y="241"/>
                    <a:pt x="448" y="241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1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19" y="228"/>
                    <a:pt x="419" y="228"/>
                    <a:pt x="419" y="228"/>
                  </a:cubicBezTo>
                  <a:cubicBezTo>
                    <a:pt x="412" y="219"/>
                    <a:pt x="412" y="219"/>
                    <a:pt x="412" y="219"/>
                  </a:cubicBezTo>
                  <a:cubicBezTo>
                    <a:pt x="405" y="219"/>
                    <a:pt x="405" y="219"/>
                    <a:pt x="405" y="219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9"/>
                    <a:pt x="394" y="239"/>
                    <a:pt x="394" y="239"/>
                  </a:cubicBezTo>
                  <a:cubicBezTo>
                    <a:pt x="395" y="246"/>
                    <a:pt x="395" y="246"/>
                    <a:pt x="395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9"/>
                    <a:pt x="404" y="249"/>
                    <a:pt x="404" y="249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3" y="272"/>
                    <a:pt x="402" y="272"/>
                    <a:pt x="400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8" y="274"/>
                    <a:pt x="398" y="274"/>
                    <a:pt x="398" y="274"/>
                  </a:cubicBezTo>
                  <a:cubicBezTo>
                    <a:pt x="395" y="273"/>
                    <a:pt x="395" y="273"/>
                    <a:pt x="395" y="273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3" y="290"/>
                    <a:pt x="383" y="290"/>
                    <a:pt x="383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0" y="277"/>
                    <a:pt x="370" y="277"/>
                    <a:pt x="370" y="277"/>
                  </a:cubicBezTo>
                  <a:cubicBezTo>
                    <a:pt x="369" y="276"/>
                    <a:pt x="367" y="275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6" y="270"/>
                    <a:pt x="356" y="270"/>
                    <a:pt x="356" y="270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6" y="257"/>
                    <a:pt x="356" y="257"/>
                    <a:pt x="356" y="257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4"/>
                    <a:pt x="358" y="254"/>
                    <a:pt x="358" y="254"/>
                  </a:cubicBezTo>
                  <a:cubicBezTo>
                    <a:pt x="358" y="252"/>
                    <a:pt x="358" y="252"/>
                    <a:pt x="358" y="252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5"/>
                    <a:pt x="319" y="202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0" y="201"/>
                    <a:pt x="307" y="199"/>
                    <a:pt x="305" y="196"/>
                  </a:cubicBezTo>
                  <a:cubicBezTo>
                    <a:pt x="304" y="196"/>
                    <a:pt x="304" y="196"/>
                    <a:pt x="304" y="196"/>
                  </a:cubicBezTo>
                  <a:cubicBezTo>
                    <a:pt x="302" y="194"/>
                    <a:pt x="301" y="192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6"/>
                    <a:pt x="318" y="156"/>
                    <a:pt x="318" y="156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3"/>
                    <a:pt x="320" y="130"/>
                    <a:pt x="320" y="128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1" y="128"/>
                    <a:pt x="311" y="128"/>
                    <a:pt x="311" y="128"/>
                  </a:cubicBezTo>
                  <a:cubicBezTo>
                    <a:pt x="310" y="128"/>
                    <a:pt x="307" y="132"/>
                    <a:pt x="303" y="137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5" y="144"/>
                    <a:pt x="295" y="144"/>
                    <a:pt x="295" y="144"/>
                  </a:cubicBezTo>
                  <a:cubicBezTo>
                    <a:pt x="290" y="145"/>
                    <a:pt x="286" y="146"/>
                    <a:pt x="284" y="14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204577" y="3159409"/>
              <a:ext cx="255443" cy="428857"/>
            </a:xfrm>
            <a:custGeom>
              <a:avLst/>
              <a:gdLst>
                <a:gd name="T0" fmla="*/ 46 w 91"/>
                <a:gd name="T1" fmla="*/ 30 h 153"/>
                <a:gd name="T2" fmla="*/ 46 w 91"/>
                <a:gd name="T3" fmla="*/ 43 h 153"/>
                <a:gd name="T4" fmla="*/ 41 w 91"/>
                <a:gd name="T5" fmla="*/ 55 h 153"/>
                <a:gd name="T6" fmla="*/ 37 w 91"/>
                <a:gd name="T7" fmla="*/ 62 h 153"/>
                <a:gd name="T8" fmla="*/ 37 w 91"/>
                <a:gd name="T9" fmla="*/ 62 h 153"/>
                <a:gd name="T10" fmla="*/ 21 w 91"/>
                <a:gd name="T11" fmla="*/ 65 h 153"/>
                <a:gd name="T12" fmla="*/ 6 w 91"/>
                <a:gd name="T13" fmla="*/ 68 h 153"/>
                <a:gd name="T14" fmla="*/ 4 w 91"/>
                <a:gd name="T15" fmla="*/ 70 h 153"/>
                <a:gd name="T16" fmla="*/ 19 w 91"/>
                <a:gd name="T17" fmla="*/ 72 h 153"/>
                <a:gd name="T18" fmla="*/ 20 w 91"/>
                <a:gd name="T19" fmla="*/ 72 h 153"/>
                <a:gd name="T20" fmla="*/ 24 w 91"/>
                <a:gd name="T21" fmla="*/ 82 h 153"/>
                <a:gd name="T22" fmla="*/ 30 w 91"/>
                <a:gd name="T23" fmla="*/ 93 h 153"/>
                <a:gd name="T24" fmla="*/ 35 w 91"/>
                <a:gd name="T25" fmla="*/ 108 h 153"/>
                <a:gd name="T26" fmla="*/ 35 w 91"/>
                <a:gd name="T27" fmla="*/ 108 h 153"/>
                <a:gd name="T28" fmla="*/ 38 w 91"/>
                <a:gd name="T29" fmla="*/ 116 h 153"/>
                <a:gd name="T30" fmla="*/ 35 w 91"/>
                <a:gd name="T31" fmla="*/ 125 h 153"/>
                <a:gd name="T32" fmla="*/ 36 w 91"/>
                <a:gd name="T33" fmla="*/ 132 h 153"/>
                <a:gd name="T34" fmla="*/ 50 w 91"/>
                <a:gd name="T35" fmla="*/ 141 h 153"/>
                <a:gd name="T36" fmla="*/ 58 w 91"/>
                <a:gd name="T37" fmla="*/ 152 h 153"/>
                <a:gd name="T38" fmla="*/ 62 w 91"/>
                <a:gd name="T39" fmla="*/ 153 h 153"/>
                <a:gd name="T40" fmla="*/ 61 w 91"/>
                <a:gd name="T41" fmla="*/ 139 h 153"/>
                <a:gd name="T42" fmla="*/ 70 w 91"/>
                <a:gd name="T43" fmla="*/ 135 h 153"/>
                <a:gd name="T44" fmla="*/ 71 w 91"/>
                <a:gd name="T45" fmla="*/ 134 h 153"/>
                <a:gd name="T46" fmla="*/ 71 w 91"/>
                <a:gd name="T47" fmla="*/ 135 h 153"/>
                <a:gd name="T48" fmla="*/ 78 w 91"/>
                <a:gd name="T49" fmla="*/ 134 h 153"/>
                <a:gd name="T50" fmla="*/ 79 w 91"/>
                <a:gd name="T51" fmla="*/ 123 h 153"/>
                <a:gd name="T52" fmla="*/ 73 w 91"/>
                <a:gd name="T53" fmla="*/ 116 h 153"/>
                <a:gd name="T54" fmla="*/ 69 w 91"/>
                <a:gd name="T55" fmla="*/ 116 h 153"/>
                <a:gd name="T56" fmla="*/ 66 w 91"/>
                <a:gd name="T57" fmla="*/ 105 h 153"/>
                <a:gd name="T58" fmla="*/ 67 w 91"/>
                <a:gd name="T59" fmla="*/ 84 h 153"/>
                <a:gd name="T60" fmla="*/ 82 w 91"/>
                <a:gd name="T61" fmla="*/ 80 h 153"/>
                <a:gd name="T62" fmla="*/ 91 w 91"/>
                <a:gd name="T63" fmla="*/ 54 h 153"/>
                <a:gd name="T64" fmla="*/ 84 w 91"/>
                <a:gd name="T65" fmla="*/ 48 h 153"/>
                <a:gd name="T66" fmla="*/ 83 w 91"/>
                <a:gd name="T67" fmla="*/ 48 h 153"/>
                <a:gd name="T68" fmla="*/ 76 w 91"/>
                <a:gd name="T69" fmla="*/ 49 h 153"/>
                <a:gd name="T70" fmla="*/ 71 w 91"/>
                <a:gd name="T71" fmla="*/ 43 h 153"/>
                <a:gd name="T72" fmla="*/ 71 w 91"/>
                <a:gd name="T73" fmla="*/ 42 h 153"/>
                <a:gd name="T74" fmla="*/ 73 w 91"/>
                <a:gd name="T75" fmla="*/ 26 h 153"/>
                <a:gd name="T76" fmla="*/ 76 w 91"/>
                <a:gd name="T77" fmla="*/ 19 h 153"/>
                <a:gd name="T78" fmla="*/ 78 w 91"/>
                <a:gd name="T79" fmla="*/ 10 h 153"/>
                <a:gd name="T80" fmla="*/ 64 w 91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" h="153">
                  <a:moveTo>
                    <a:pt x="53" y="1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8"/>
                    <a:pt x="41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6" y="138"/>
                    <a:pt x="49" y="139"/>
                    <a:pt x="50" y="141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6" y="148"/>
                    <a:pt x="57" y="150"/>
                    <a:pt x="58" y="152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7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2"/>
                    <a:pt x="89" y="50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1"/>
                    <a:pt x="76" y="19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3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61357" y="2036892"/>
              <a:ext cx="1828839" cy="1386217"/>
            </a:xfrm>
            <a:custGeom>
              <a:avLst/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4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944981" y="3122523"/>
              <a:ext cx="1139032" cy="819178"/>
            </a:xfrm>
            <a:custGeom>
              <a:avLst/>
              <a:gdLst>
                <a:gd name="T0" fmla="*/ 242 w 406"/>
                <a:gd name="T1" fmla="*/ 29 h 292"/>
                <a:gd name="T2" fmla="*/ 229 w 406"/>
                <a:gd name="T3" fmla="*/ 42 h 292"/>
                <a:gd name="T4" fmla="*/ 191 w 406"/>
                <a:gd name="T5" fmla="*/ 15 h 292"/>
                <a:gd name="T6" fmla="*/ 179 w 406"/>
                <a:gd name="T7" fmla="*/ 10 h 292"/>
                <a:gd name="T8" fmla="*/ 144 w 406"/>
                <a:gd name="T9" fmla="*/ 2 h 292"/>
                <a:gd name="T10" fmla="*/ 115 w 406"/>
                <a:gd name="T11" fmla="*/ 6 h 292"/>
                <a:gd name="T12" fmla="*/ 99 w 406"/>
                <a:gd name="T13" fmla="*/ 10 h 292"/>
                <a:gd name="T14" fmla="*/ 72 w 406"/>
                <a:gd name="T15" fmla="*/ 14 h 292"/>
                <a:gd name="T16" fmla="*/ 42 w 406"/>
                <a:gd name="T17" fmla="*/ 21 h 292"/>
                <a:gd name="T18" fmla="*/ 50 w 406"/>
                <a:gd name="T19" fmla="*/ 45 h 292"/>
                <a:gd name="T20" fmla="*/ 63 w 406"/>
                <a:gd name="T21" fmla="*/ 65 h 292"/>
                <a:gd name="T22" fmla="*/ 53 w 406"/>
                <a:gd name="T23" fmla="*/ 90 h 292"/>
                <a:gd name="T24" fmla="*/ 56 w 406"/>
                <a:gd name="T25" fmla="*/ 103 h 292"/>
                <a:gd name="T26" fmla="*/ 30 w 406"/>
                <a:gd name="T27" fmla="*/ 105 h 292"/>
                <a:gd name="T28" fmla="*/ 10 w 406"/>
                <a:gd name="T29" fmla="*/ 121 h 292"/>
                <a:gd name="T30" fmla="*/ 2 w 406"/>
                <a:gd name="T31" fmla="*/ 137 h 292"/>
                <a:gd name="T32" fmla="*/ 6 w 406"/>
                <a:gd name="T33" fmla="*/ 169 h 292"/>
                <a:gd name="T34" fmla="*/ 9 w 406"/>
                <a:gd name="T35" fmla="*/ 197 h 292"/>
                <a:gd name="T36" fmla="*/ 39 w 406"/>
                <a:gd name="T37" fmla="*/ 209 h 292"/>
                <a:gd name="T38" fmla="*/ 51 w 406"/>
                <a:gd name="T39" fmla="*/ 218 h 292"/>
                <a:gd name="T40" fmla="*/ 64 w 406"/>
                <a:gd name="T41" fmla="*/ 229 h 292"/>
                <a:gd name="T42" fmla="*/ 94 w 406"/>
                <a:gd name="T43" fmla="*/ 242 h 292"/>
                <a:gd name="T44" fmla="*/ 136 w 406"/>
                <a:gd name="T45" fmla="*/ 251 h 292"/>
                <a:gd name="T46" fmla="*/ 159 w 406"/>
                <a:gd name="T47" fmla="*/ 256 h 292"/>
                <a:gd name="T48" fmla="*/ 171 w 406"/>
                <a:gd name="T49" fmla="*/ 269 h 292"/>
                <a:gd name="T50" fmla="*/ 175 w 406"/>
                <a:gd name="T51" fmla="*/ 278 h 292"/>
                <a:gd name="T52" fmla="*/ 184 w 406"/>
                <a:gd name="T53" fmla="*/ 289 h 292"/>
                <a:gd name="T54" fmla="*/ 196 w 406"/>
                <a:gd name="T55" fmla="*/ 285 h 292"/>
                <a:gd name="T56" fmla="*/ 211 w 406"/>
                <a:gd name="T57" fmla="*/ 280 h 292"/>
                <a:gd name="T58" fmla="*/ 223 w 406"/>
                <a:gd name="T59" fmla="*/ 277 h 292"/>
                <a:gd name="T60" fmla="*/ 227 w 406"/>
                <a:gd name="T61" fmla="*/ 261 h 292"/>
                <a:gd name="T62" fmla="*/ 243 w 406"/>
                <a:gd name="T63" fmla="*/ 235 h 292"/>
                <a:gd name="T64" fmla="*/ 240 w 406"/>
                <a:gd name="T65" fmla="*/ 211 h 292"/>
                <a:gd name="T66" fmla="*/ 247 w 406"/>
                <a:gd name="T67" fmla="*/ 203 h 292"/>
                <a:gd name="T68" fmla="*/ 279 w 406"/>
                <a:gd name="T69" fmla="*/ 214 h 292"/>
                <a:gd name="T70" fmla="*/ 285 w 406"/>
                <a:gd name="T71" fmla="*/ 231 h 292"/>
                <a:gd name="T72" fmla="*/ 300 w 406"/>
                <a:gd name="T73" fmla="*/ 249 h 292"/>
                <a:gd name="T74" fmla="*/ 326 w 406"/>
                <a:gd name="T75" fmla="*/ 259 h 292"/>
                <a:gd name="T76" fmla="*/ 333 w 406"/>
                <a:gd name="T77" fmla="*/ 261 h 292"/>
                <a:gd name="T78" fmla="*/ 351 w 406"/>
                <a:gd name="T79" fmla="*/ 254 h 292"/>
                <a:gd name="T80" fmla="*/ 362 w 406"/>
                <a:gd name="T81" fmla="*/ 237 h 292"/>
                <a:gd name="T82" fmla="*/ 347 w 406"/>
                <a:gd name="T83" fmla="*/ 229 h 292"/>
                <a:gd name="T84" fmla="*/ 368 w 406"/>
                <a:gd name="T85" fmla="*/ 204 h 292"/>
                <a:gd name="T86" fmla="*/ 376 w 406"/>
                <a:gd name="T87" fmla="*/ 175 h 292"/>
                <a:gd name="T88" fmla="*/ 403 w 406"/>
                <a:gd name="T89" fmla="*/ 145 h 292"/>
                <a:gd name="T90" fmla="*/ 401 w 406"/>
                <a:gd name="T91" fmla="*/ 128 h 292"/>
                <a:gd name="T92" fmla="*/ 383 w 406"/>
                <a:gd name="T93" fmla="*/ 85 h 292"/>
                <a:gd name="T94" fmla="*/ 369 w 406"/>
                <a:gd name="T95" fmla="*/ 80 h 292"/>
                <a:gd name="T96" fmla="*/ 337 w 406"/>
                <a:gd name="T97" fmla="*/ 50 h 292"/>
                <a:gd name="T98" fmla="*/ 329 w 406"/>
                <a:gd name="T99" fmla="*/ 53 h 292"/>
                <a:gd name="T100" fmla="*/ 308 w 406"/>
                <a:gd name="T101" fmla="*/ 39 h 292"/>
                <a:gd name="T102" fmla="*/ 282 w 406"/>
                <a:gd name="T103" fmla="*/ 26 h 292"/>
                <a:gd name="T104" fmla="*/ 273 w 406"/>
                <a:gd name="T105" fmla="*/ 27 h 292"/>
                <a:gd name="T106" fmla="*/ 243 w 406"/>
                <a:gd name="T107" fmla="*/ 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2">
                  <a:moveTo>
                    <a:pt x="243" y="15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20"/>
                    <a:pt x="240" y="23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2" y="5"/>
                    <a:pt x="119" y="5"/>
                    <a:pt x="115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9" y="55"/>
                    <a:pt x="61" y="57"/>
                    <a:pt x="61" y="5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5"/>
                    <a:pt x="55" y="106"/>
                    <a:pt x="54" y="107"/>
                  </a:cubicBezTo>
                  <a:cubicBezTo>
                    <a:pt x="51" y="109"/>
                    <a:pt x="47" y="109"/>
                    <a:pt x="41" y="107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4"/>
                    <a:pt x="8" y="125"/>
                    <a:pt x="5" y="126"/>
                  </a:cubicBezTo>
                  <a:cubicBezTo>
                    <a:pt x="4" y="126"/>
                    <a:pt x="3" y="128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5" y="139"/>
                    <a:pt x="7" y="141"/>
                    <a:pt x="8" y="143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8"/>
                    <a:pt x="9" y="159"/>
                    <a:pt x="8" y="161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8" y="195"/>
                    <a:pt x="9" y="196"/>
                    <a:pt x="9" y="197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4" y="215"/>
                    <a:pt x="26" y="216"/>
                    <a:pt x="27" y="216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6" y="210"/>
                    <a:pt x="37" y="209"/>
                    <a:pt x="39" y="209"/>
                  </a:cubicBezTo>
                  <a:cubicBezTo>
                    <a:pt x="41" y="209"/>
                    <a:pt x="43" y="210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61" y="229"/>
                    <a:pt x="61" y="229"/>
                    <a:pt x="61" y="229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6" y="230"/>
                    <a:pt x="67" y="231"/>
                    <a:pt x="68" y="233"/>
                  </a:cubicBezTo>
                  <a:cubicBezTo>
                    <a:pt x="69" y="234"/>
                    <a:pt x="74" y="235"/>
                    <a:pt x="81" y="237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3" y="246"/>
                    <a:pt x="103" y="246"/>
                    <a:pt x="103" y="246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ubicBezTo>
                    <a:pt x="159" y="257"/>
                    <a:pt x="159" y="257"/>
                    <a:pt x="159" y="257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2" y="269"/>
                    <a:pt x="172" y="269"/>
                    <a:pt x="172" y="269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8" y="287"/>
                    <a:pt x="178" y="287"/>
                    <a:pt x="178" y="287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4" y="291"/>
                    <a:pt x="194" y="291"/>
                    <a:pt x="194" y="291"/>
                  </a:cubicBezTo>
                  <a:cubicBezTo>
                    <a:pt x="196" y="285"/>
                    <a:pt x="196" y="285"/>
                    <a:pt x="196" y="285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196" y="284"/>
                    <a:pt x="196" y="284"/>
                    <a:pt x="196" y="284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7"/>
                    <a:pt x="223" y="277"/>
                    <a:pt x="223" y="277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33" y="249"/>
                    <a:pt x="233" y="249"/>
                    <a:pt x="233" y="249"/>
                  </a:cubicBezTo>
                  <a:cubicBezTo>
                    <a:pt x="239" y="246"/>
                    <a:pt x="239" y="246"/>
                    <a:pt x="239" y="246"/>
                  </a:cubicBezTo>
                  <a:cubicBezTo>
                    <a:pt x="237" y="235"/>
                    <a:pt x="237" y="235"/>
                    <a:pt x="237" y="235"/>
                  </a:cubicBezTo>
                  <a:cubicBezTo>
                    <a:pt x="243" y="235"/>
                    <a:pt x="243" y="235"/>
                    <a:pt x="243" y="235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9"/>
                    <a:pt x="239" y="219"/>
                    <a:pt x="239" y="219"/>
                  </a:cubicBezTo>
                  <a:cubicBezTo>
                    <a:pt x="239" y="218"/>
                    <a:pt x="239" y="218"/>
                    <a:pt x="239" y="218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1" y="209"/>
                    <a:pt x="241" y="209"/>
                    <a:pt x="241" y="209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47" y="203"/>
                    <a:pt x="247" y="203"/>
                    <a:pt x="247" y="203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58" y="205"/>
                    <a:pt x="258" y="205"/>
                    <a:pt x="258" y="205"/>
                  </a:cubicBezTo>
                  <a:cubicBezTo>
                    <a:pt x="267" y="207"/>
                    <a:pt x="267" y="207"/>
                    <a:pt x="267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79" y="221"/>
                    <a:pt x="279" y="221"/>
                    <a:pt x="279" y="221"/>
                  </a:cubicBezTo>
                  <a:cubicBezTo>
                    <a:pt x="280" y="227"/>
                    <a:pt x="280" y="227"/>
                    <a:pt x="280" y="227"/>
                  </a:cubicBezTo>
                  <a:cubicBezTo>
                    <a:pt x="281" y="229"/>
                    <a:pt x="283" y="231"/>
                    <a:pt x="284" y="231"/>
                  </a:cubicBezTo>
                  <a:cubicBezTo>
                    <a:pt x="285" y="231"/>
                    <a:pt x="285" y="231"/>
                    <a:pt x="285" y="231"/>
                  </a:cubicBezTo>
                  <a:cubicBezTo>
                    <a:pt x="289" y="232"/>
                    <a:pt x="291" y="233"/>
                    <a:pt x="291" y="236"/>
                  </a:cubicBezTo>
                  <a:cubicBezTo>
                    <a:pt x="292" y="238"/>
                    <a:pt x="293" y="241"/>
                    <a:pt x="296" y="244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3"/>
                    <a:pt x="306" y="253"/>
                    <a:pt x="306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7" y="257"/>
                    <a:pt x="317" y="257"/>
                    <a:pt x="317" y="257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26" y="260"/>
                    <a:pt x="326" y="260"/>
                    <a:pt x="326" y="260"/>
                  </a:cubicBezTo>
                  <a:cubicBezTo>
                    <a:pt x="331" y="268"/>
                    <a:pt x="331" y="268"/>
                    <a:pt x="331" y="268"/>
                  </a:cubicBezTo>
                  <a:cubicBezTo>
                    <a:pt x="333" y="269"/>
                    <a:pt x="333" y="269"/>
                    <a:pt x="333" y="269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1"/>
                    <a:pt x="333" y="261"/>
                    <a:pt x="333" y="261"/>
                  </a:cubicBezTo>
                  <a:cubicBezTo>
                    <a:pt x="333" y="260"/>
                    <a:pt x="333" y="260"/>
                    <a:pt x="333" y="260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58"/>
                    <a:pt x="351" y="258"/>
                    <a:pt x="351" y="258"/>
                  </a:cubicBezTo>
                  <a:cubicBezTo>
                    <a:pt x="352" y="257"/>
                    <a:pt x="352" y="255"/>
                    <a:pt x="351" y="254"/>
                  </a:cubicBezTo>
                  <a:cubicBezTo>
                    <a:pt x="350" y="252"/>
                    <a:pt x="349" y="250"/>
                    <a:pt x="349" y="247"/>
                  </a:cubicBezTo>
                  <a:cubicBezTo>
                    <a:pt x="348" y="244"/>
                    <a:pt x="349" y="241"/>
                    <a:pt x="350" y="241"/>
                  </a:cubicBezTo>
                  <a:cubicBezTo>
                    <a:pt x="351" y="239"/>
                    <a:pt x="352" y="239"/>
                    <a:pt x="354" y="239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7" y="229"/>
                    <a:pt x="347" y="229"/>
                    <a:pt x="347" y="229"/>
                  </a:cubicBezTo>
                  <a:cubicBezTo>
                    <a:pt x="345" y="213"/>
                    <a:pt x="345" y="213"/>
                    <a:pt x="345" y="213"/>
                  </a:cubicBezTo>
                  <a:cubicBezTo>
                    <a:pt x="346" y="203"/>
                    <a:pt x="346" y="203"/>
                    <a:pt x="346" y="203"/>
                  </a:cubicBezTo>
                  <a:cubicBezTo>
                    <a:pt x="346" y="202"/>
                    <a:pt x="346" y="202"/>
                    <a:pt x="346" y="202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73" y="199"/>
                    <a:pt x="373" y="199"/>
                    <a:pt x="373" y="199"/>
                  </a:cubicBezTo>
                  <a:cubicBezTo>
                    <a:pt x="374" y="197"/>
                    <a:pt x="374" y="195"/>
                    <a:pt x="373" y="195"/>
                  </a:cubicBezTo>
                  <a:cubicBezTo>
                    <a:pt x="368" y="193"/>
                    <a:pt x="365" y="190"/>
                    <a:pt x="365" y="188"/>
                  </a:cubicBezTo>
                  <a:cubicBezTo>
                    <a:pt x="365" y="187"/>
                    <a:pt x="365" y="185"/>
                    <a:pt x="367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5"/>
                    <a:pt x="386" y="175"/>
                    <a:pt x="386" y="175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401" y="150"/>
                    <a:pt x="402" y="147"/>
                    <a:pt x="403" y="145"/>
                  </a:cubicBezTo>
                  <a:cubicBezTo>
                    <a:pt x="406" y="139"/>
                    <a:pt x="406" y="139"/>
                    <a:pt x="406" y="13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95" y="100"/>
                    <a:pt x="395" y="100"/>
                    <a:pt x="395" y="100"/>
                  </a:cubicBezTo>
                  <a:cubicBezTo>
                    <a:pt x="390" y="92"/>
                    <a:pt x="390" y="92"/>
                    <a:pt x="390" y="92"/>
                  </a:cubicBezTo>
                  <a:cubicBezTo>
                    <a:pt x="383" y="85"/>
                    <a:pt x="383" y="85"/>
                    <a:pt x="383" y="85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3" y="84"/>
                    <a:pt x="383" y="84"/>
                    <a:pt x="383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76"/>
                    <a:pt x="382" y="76"/>
                    <a:pt x="382" y="76"/>
                  </a:cubicBezTo>
                  <a:cubicBezTo>
                    <a:pt x="369" y="80"/>
                    <a:pt x="369" y="80"/>
                    <a:pt x="369" y="80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6" y="38"/>
                    <a:pt x="303" y="35"/>
                    <a:pt x="299" y="31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2" y="26"/>
                    <a:pt x="282" y="26"/>
                    <a:pt x="282" y="26"/>
                  </a:cubicBezTo>
                  <a:cubicBezTo>
                    <a:pt x="281" y="27"/>
                    <a:pt x="281" y="27"/>
                    <a:pt x="281" y="27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3" y="27"/>
                    <a:pt x="273" y="27"/>
                    <a:pt x="273" y="27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58" y="25"/>
                    <a:pt x="251" y="20"/>
                    <a:pt x="243" y="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601754" y="3695068"/>
              <a:ext cx="984335" cy="867074"/>
            </a:xfrm>
            <a:custGeom>
              <a:avLst/>
              <a:gdLst>
                <a:gd name="T0" fmla="*/ 10 w 351"/>
                <a:gd name="T1" fmla="*/ 14 h 309"/>
                <a:gd name="T2" fmla="*/ 8 w 351"/>
                <a:gd name="T3" fmla="*/ 35 h 309"/>
                <a:gd name="T4" fmla="*/ 4 w 351"/>
                <a:gd name="T5" fmla="*/ 57 h 309"/>
                <a:gd name="T6" fmla="*/ 19 w 351"/>
                <a:gd name="T7" fmla="*/ 69 h 309"/>
                <a:gd name="T8" fmla="*/ 35 w 351"/>
                <a:gd name="T9" fmla="*/ 97 h 309"/>
                <a:gd name="T10" fmla="*/ 37 w 351"/>
                <a:gd name="T11" fmla="*/ 123 h 309"/>
                <a:gd name="T12" fmla="*/ 45 w 351"/>
                <a:gd name="T13" fmla="*/ 143 h 309"/>
                <a:gd name="T14" fmla="*/ 50 w 351"/>
                <a:gd name="T15" fmla="*/ 175 h 309"/>
                <a:gd name="T16" fmla="*/ 47 w 351"/>
                <a:gd name="T17" fmla="*/ 219 h 309"/>
                <a:gd name="T18" fmla="*/ 55 w 351"/>
                <a:gd name="T19" fmla="*/ 231 h 309"/>
                <a:gd name="T20" fmla="*/ 62 w 351"/>
                <a:gd name="T21" fmla="*/ 213 h 309"/>
                <a:gd name="T22" fmla="*/ 78 w 351"/>
                <a:gd name="T23" fmla="*/ 221 h 309"/>
                <a:gd name="T24" fmla="*/ 85 w 351"/>
                <a:gd name="T25" fmla="*/ 237 h 309"/>
                <a:gd name="T26" fmla="*/ 102 w 351"/>
                <a:gd name="T27" fmla="*/ 239 h 309"/>
                <a:gd name="T28" fmla="*/ 119 w 351"/>
                <a:gd name="T29" fmla="*/ 279 h 309"/>
                <a:gd name="T30" fmla="*/ 122 w 351"/>
                <a:gd name="T31" fmla="*/ 299 h 309"/>
                <a:gd name="T32" fmla="*/ 131 w 351"/>
                <a:gd name="T33" fmla="*/ 308 h 309"/>
                <a:gd name="T34" fmla="*/ 153 w 351"/>
                <a:gd name="T35" fmla="*/ 293 h 309"/>
                <a:gd name="T36" fmla="*/ 164 w 351"/>
                <a:gd name="T37" fmla="*/ 268 h 309"/>
                <a:gd name="T38" fmla="*/ 173 w 351"/>
                <a:gd name="T39" fmla="*/ 255 h 309"/>
                <a:gd name="T40" fmla="*/ 186 w 351"/>
                <a:gd name="T41" fmla="*/ 235 h 309"/>
                <a:gd name="T42" fmla="*/ 195 w 351"/>
                <a:gd name="T43" fmla="*/ 219 h 309"/>
                <a:gd name="T44" fmla="*/ 220 w 351"/>
                <a:gd name="T45" fmla="*/ 226 h 309"/>
                <a:gd name="T46" fmla="*/ 229 w 351"/>
                <a:gd name="T47" fmla="*/ 236 h 309"/>
                <a:gd name="T48" fmla="*/ 240 w 351"/>
                <a:gd name="T49" fmla="*/ 233 h 309"/>
                <a:gd name="T50" fmla="*/ 255 w 351"/>
                <a:gd name="T51" fmla="*/ 249 h 309"/>
                <a:gd name="T52" fmla="*/ 275 w 351"/>
                <a:gd name="T53" fmla="*/ 233 h 309"/>
                <a:gd name="T54" fmla="*/ 264 w 351"/>
                <a:gd name="T55" fmla="*/ 229 h 309"/>
                <a:gd name="T56" fmla="*/ 259 w 351"/>
                <a:gd name="T57" fmla="*/ 211 h 309"/>
                <a:gd name="T58" fmla="*/ 275 w 351"/>
                <a:gd name="T59" fmla="*/ 210 h 309"/>
                <a:gd name="T60" fmla="*/ 258 w 351"/>
                <a:gd name="T61" fmla="*/ 187 h 309"/>
                <a:gd name="T62" fmla="*/ 254 w 351"/>
                <a:gd name="T63" fmla="*/ 163 h 309"/>
                <a:gd name="T64" fmla="*/ 303 w 351"/>
                <a:gd name="T65" fmla="*/ 143 h 309"/>
                <a:gd name="T66" fmla="*/ 327 w 351"/>
                <a:gd name="T67" fmla="*/ 121 h 309"/>
                <a:gd name="T68" fmla="*/ 332 w 351"/>
                <a:gd name="T69" fmla="*/ 112 h 309"/>
                <a:gd name="T70" fmla="*/ 343 w 351"/>
                <a:gd name="T71" fmla="*/ 86 h 309"/>
                <a:gd name="T72" fmla="*/ 325 w 351"/>
                <a:gd name="T73" fmla="*/ 79 h 309"/>
                <a:gd name="T74" fmla="*/ 315 w 351"/>
                <a:gd name="T75" fmla="*/ 69 h 309"/>
                <a:gd name="T76" fmla="*/ 304 w 351"/>
                <a:gd name="T77" fmla="*/ 73 h 309"/>
                <a:gd name="T78" fmla="*/ 298 w 351"/>
                <a:gd name="T79" fmla="*/ 63 h 309"/>
                <a:gd name="T80" fmla="*/ 287 w 351"/>
                <a:gd name="T81" fmla="*/ 62 h 309"/>
                <a:gd name="T82" fmla="*/ 262 w 351"/>
                <a:gd name="T83" fmla="*/ 58 h 309"/>
                <a:gd name="T84" fmla="*/ 252 w 351"/>
                <a:gd name="T85" fmla="*/ 60 h 309"/>
                <a:gd name="T86" fmla="*/ 219 w 351"/>
                <a:gd name="T87" fmla="*/ 56 h 309"/>
                <a:gd name="T88" fmla="*/ 217 w 351"/>
                <a:gd name="T89" fmla="*/ 39 h 309"/>
                <a:gd name="T90" fmla="*/ 180 w 351"/>
                <a:gd name="T91" fmla="*/ 17 h 309"/>
                <a:gd name="T92" fmla="*/ 163 w 351"/>
                <a:gd name="T93" fmla="*/ 6 h 309"/>
                <a:gd name="T94" fmla="*/ 160 w 351"/>
                <a:gd name="T95" fmla="*/ 31 h 309"/>
                <a:gd name="T96" fmla="*/ 140 w 351"/>
                <a:gd name="T97" fmla="*/ 33 h 309"/>
                <a:gd name="T98" fmla="*/ 130 w 351"/>
                <a:gd name="T99" fmla="*/ 42 h 309"/>
                <a:gd name="T100" fmla="*/ 122 w 351"/>
                <a:gd name="T101" fmla="*/ 55 h 309"/>
                <a:gd name="T102" fmla="*/ 94 w 351"/>
                <a:gd name="T103" fmla="*/ 68 h 309"/>
                <a:gd name="T104" fmla="*/ 77 w 351"/>
                <a:gd name="T105" fmla="*/ 51 h 309"/>
                <a:gd name="T106" fmla="*/ 62 w 351"/>
                <a:gd name="T107" fmla="*/ 47 h 309"/>
                <a:gd name="T108" fmla="*/ 49 w 351"/>
                <a:gd name="T109" fmla="*/ 31 h 309"/>
                <a:gd name="T110" fmla="*/ 34 w 351"/>
                <a:gd name="T111" fmla="*/ 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9">
                  <a:moveTo>
                    <a:pt x="32" y="8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4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6" y="110"/>
                    <a:pt x="37" y="115"/>
                    <a:pt x="37" y="123"/>
                  </a:cubicBezTo>
                  <a:cubicBezTo>
                    <a:pt x="40" y="128"/>
                    <a:pt x="42" y="131"/>
                    <a:pt x="42" y="134"/>
                  </a:cubicBezTo>
                  <a:cubicBezTo>
                    <a:pt x="42" y="135"/>
                    <a:pt x="43" y="139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4"/>
                    <a:pt x="44" y="158"/>
                  </a:cubicBezTo>
                  <a:cubicBezTo>
                    <a:pt x="43" y="161"/>
                    <a:pt x="45" y="166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4" y="192"/>
                    <a:pt x="45" y="195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14"/>
                    <a:pt x="42" y="216"/>
                    <a:pt x="44" y="217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50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30"/>
                    <a:pt x="57" y="228"/>
                    <a:pt x="58" y="226"/>
                  </a:cubicBezTo>
                  <a:cubicBezTo>
                    <a:pt x="58" y="225"/>
                    <a:pt x="58" y="225"/>
                    <a:pt x="58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0" y="223"/>
                    <a:pt x="61" y="222"/>
                    <a:pt x="62" y="221"/>
                  </a:cubicBezTo>
                  <a:cubicBezTo>
                    <a:pt x="63" y="218"/>
                    <a:pt x="63" y="216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70" y="209"/>
                    <a:pt x="73" y="209"/>
                    <a:pt x="74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4" y="237"/>
                    <a:pt x="84" y="237"/>
                    <a:pt x="84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6" y="233"/>
                    <a:pt x="96" y="233"/>
                    <a:pt x="96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4" y="274"/>
                    <a:pt x="114" y="274"/>
                    <a:pt x="114" y="274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2" y="299"/>
                    <a:pt x="122" y="299"/>
                    <a:pt x="122" y="299"/>
                  </a:cubicBezTo>
                  <a:cubicBezTo>
                    <a:pt x="125" y="295"/>
                    <a:pt x="128" y="293"/>
                    <a:pt x="129" y="294"/>
                  </a:cubicBezTo>
                  <a:cubicBezTo>
                    <a:pt x="131" y="294"/>
                    <a:pt x="131" y="295"/>
                    <a:pt x="131" y="297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9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6" y="295"/>
                    <a:pt x="149" y="293"/>
                    <a:pt x="152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9"/>
                    <a:pt x="168" y="289"/>
                    <a:pt x="168" y="289"/>
                  </a:cubicBezTo>
                  <a:cubicBezTo>
                    <a:pt x="167" y="280"/>
                    <a:pt x="167" y="280"/>
                    <a:pt x="167" y="280"/>
                  </a:cubicBezTo>
                  <a:cubicBezTo>
                    <a:pt x="164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95" y="226"/>
                    <a:pt x="195" y="226"/>
                    <a:pt x="195" y="226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0" y="237"/>
                    <a:pt x="220" y="237"/>
                    <a:pt x="220" y="237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8" y="23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7"/>
                    <a:pt x="278" y="237"/>
                    <a:pt x="278" y="237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30"/>
                    <a:pt x="264" y="230"/>
                    <a:pt x="264" y="230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6" y="208"/>
                    <a:pt x="266" y="208"/>
                    <a:pt x="266" y="208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7"/>
                    <a:pt x="258" y="187"/>
                    <a:pt x="258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0" y="157"/>
                    <a:pt x="270" y="157"/>
                    <a:pt x="270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3"/>
                    <a:pt x="332" y="113"/>
                    <a:pt x="332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9"/>
                    <a:pt x="325" y="79"/>
                    <a:pt x="325" y="79"/>
                  </a:cubicBezTo>
                  <a:cubicBezTo>
                    <a:pt x="319" y="74"/>
                    <a:pt x="319" y="74"/>
                    <a:pt x="319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8" y="73"/>
                    <a:pt x="318" y="73"/>
                    <a:pt x="318" y="7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4" y="70"/>
                    <a:pt x="314" y="70"/>
                    <a:pt x="314" y="70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6" y="73"/>
                    <a:pt x="306" y="73"/>
                    <a:pt x="306" y="73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2"/>
                    <a:pt x="302" y="70"/>
                  </a:cubicBezTo>
                  <a:cubicBezTo>
                    <a:pt x="302" y="68"/>
                    <a:pt x="301" y="66"/>
                    <a:pt x="298" y="64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4" y="58"/>
                    <a:pt x="294" y="58"/>
                    <a:pt x="294" y="58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72" y="65"/>
                    <a:pt x="272" y="65"/>
                    <a:pt x="272" y="65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2" y="60"/>
                    <a:pt x="252" y="60"/>
                    <a:pt x="252" y="60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1"/>
                    <a:pt x="169" y="1"/>
                    <a:pt x="169" y="1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4"/>
                    <a:pt x="156" y="35"/>
                    <a:pt x="152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2" y="51"/>
                    <a:pt x="123" y="53"/>
                    <a:pt x="122" y="55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16" y="60"/>
                    <a:pt x="11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6" y="39"/>
                    <a:pt x="54" y="35"/>
                    <a:pt x="53" y="33"/>
                  </a:cubicBezTo>
                  <a:cubicBezTo>
                    <a:pt x="53" y="33"/>
                    <a:pt x="52" y="32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30"/>
                    <a:pt x="44" y="27"/>
                    <a:pt x="43" y="24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lnTo>
                    <a:pt x="32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963399" y="3347138"/>
              <a:ext cx="1764426" cy="1071868"/>
            </a:xfrm>
            <a:custGeom>
              <a:avLst/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570926" y="4236782"/>
              <a:ext cx="796607" cy="832941"/>
            </a:xfrm>
            <a:custGeom>
              <a:avLst/>
              <a:gdLst>
                <a:gd name="T0" fmla="*/ 9 w 284"/>
                <a:gd name="T1" fmla="*/ 183 h 297"/>
                <a:gd name="T2" fmla="*/ 41 w 284"/>
                <a:gd name="T3" fmla="*/ 181 h 297"/>
                <a:gd name="T4" fmla="*/ 42 w 284"/>
                <a:gd name="T5" fmla="*/ 195 h 297"/>
                <a:gd name="T6" fmla="*/ 67 w 284"/>
                <a:gd name="T7" fmla="*/ 222 h 297"/>
                <a:gd name="T8" fmla="*/ 72 w 284"/>
                <a:gd name="T9" fmla="*/ 260 h 297"/>
                <a:gd name="T10" fmla="*/ 110 w 284"/>
                <a:gd name="T11" fmla="*/ 271 h 297"/>
                <a:gd name="T12" fmla="*/ 118 w 284"/>
                <a:gd name="T13" fmla="*/ 282 h 297"/>
                <a:gd name="T14" fmla="*/ 135 w 284"/>
                <a:gd name="T15" fmla="*/ 297 h 297"/>
                <a:gd name="T16" fmla="*/ 136 w 284"/>
                <a:gd name="T17" fmla="*/ 285 h 297"/>
                <a:gd name="T18" fmla="*/ 135 w 284"/>
                <a:gd name="T19" fmla="*/ 244 h 297"/>
                <a:gd name="T20" fmla="*/ 161 w 284"/>
                <a:gd name="T21" fmla="*/ 236 h 297"/>
                <a:gd name="T22" fmla="*/ 190 w 284"/>
                <a:gd name="T23" fmla="*/ 236 h 297"/>
                <a:gd name="T24" fmla="*/ 219 w 284"/>
                <a:gd name="T25" fmla="*/ 233 h 297"/>
                <a:gd name="T26" fmla="*/ 256 w 284"/>
                <a:gd name="T27" fmla="*/ 211 h 297"/>
                <a:gd name="T28" fmla="*/ 265 w 284"/>
                <a:gd name="T29" fmla="*/ 214 h 297"/>
                <a:gd name="T30" fmla="*/ 270 w 284"/>
                <a:gd name="T31" fmla="*/ 216 h 297"/>
                <a:gd name="T32" fmla="*/ 284 w 284"/>
                <a:gd name="T33" fmla="*/ 206 h 297"/>
                <a:gd name="T34" fmla="*/ 274 w 284"/>
                <a:gd name="T35" fmla="*/ 195 h 297"/>
                <a:gd name="T36" fmla="*/ 251 w 284"/>
                <a:gd name="T37" fmla="*/ 181 h 297"/>
                <a:gd name="T38" fmla="*/ 236 w 284"/>
                <a:gd name="T39" fmla="*/ 182 h 297"/>
                <a:gd name="T40" fmla="*/ 230 w 284"/>
                <a:gd name="T41" fmla="*/ 170 h 297"/>
                <a:gd name="T42" fmla="*/ 234 w 284"/>
                <a:gd name="T43" fmla="*/ 155 h 297"/>
                <a:gd name="T44" fmla="*/ 226 w 284"/>
                <a:gd name="T45" fmla="*/ 137 h 297"/>
                <a:gd name="T46" fmla="*/ 232 w 284"/>
                <a:gd name="T47" fmla="*/ 106 h 297"/>
                <a:gd name="T48" fmla="*/ 216 w 284"/>
                <a:gd name="T49" fmla="*/ 102 h 297"/>
                <a:gd name="T50" fmla="*/ 200 w 284"/>
                <a:gd name="T51" fmla="*/ 84 h 297"/>
                <a:gd name="T52" fmla="*/ 198 w 284"/>
                <a:gd name="T53" fmla="*/ 75 h 297"/>
                <a:gd name="T54" fmla="*/ 206 w 284"/>
                <a:gd name="T55" fmla="*/ 66 h 297"/>
                <a:gd name="T56" fmla="*/ 235 w 284"/>
                <a:gd name="T57" fmla="*/ 63 h 297"/>
                <a:gd name="T58" fmla="*/ 243 w 284"/>
                <a:gd name="T59" fmla="*/ 66 h 297"/>
                <a:gd name="T60" fmla="*/ 256 w 284"/>
                <a:gd name="T61" fmla="*/ 54 h 297"/>
                <a:gd name="T62" fmla="*/ 235 w 284"/>
                <a:gd name="T63" fmla="*/ 52 h 297"/>
                <a:gd name="T64" fmla="*/ 227 w 284"/>
                <a:gd name="T65" fmla="*/ 45 h 297"/>
                <a:gd name="T66" fmla="*/ 222 w 284"/>
                <a:gd name="T67" fmla="*/ 22 h 297"/>
                <a:gd name="T68" fmla="*/ 198 w 284"/>
                <a:gd name="T69" fmla="*/ 34 h 297"/>
                <a:gd name="T70" fmla="*/ 201 w 284"/>
                <a:gd name="T71" fmla="*/ 50 h 297"/>
                <a:gd name="T72" fmla="*/ 193 w 284"/>
                <a:gd name="T73" fmla="*/ 62 h 297"/>
                <a:gd name="T74" fmla="*/ 183 w 284"/>
                <a:gd name="T75" fmla="*/ 86 h 297"/>
                <a:gd name="T76" fmla="*/ 183 w 284"/>
                <a:gd name="T77" fmla="*/ 98 h 297"/>
                <a:gd name="T78" fmla="*/ 177 w 284"/>
                <a:gd name="T79" fmla="*/ 105 h 297"/>
                <a:gd name="T80" fmla="*/ 173 w 284"/>
                <a:gd name="T81" fmla="*/ 107 h 297"/>
                <a:gd name="T82" fmla="*/ 153 w 284"/>
                <a:gd name="T83" fmla="*/ 112 h 297"/>
                <a:gd name="T84" fmla="*/ 138 w 284"/>
                <a:gd name="T85" fmla="*/ 110 h 297"/>
                <a:gd name="T86" fmla="*/ 129 w 284"/>
                <a:gd name="T87" fmla="*/ 106 h 297"/>
                <a:gd name="T88" fmla="*/ 122 w 284"/>
                <a:gd name="T89" fmla="*/ 84 h 297"/>
                <a:gd name="T90" fmla="*/ 113 w 284"/>
                <a:gd name="T91" fmla="*/ 64 h 297"/>
                <a:gd name="T92" fmla="*/ 110 w 284"/>
                <a:gd name="T93" fmla="*/ 58 h 297"/>
                <a:gd name="T94" fmla="*/ 100 w 284"/>
                <a:gd name="T95" fmla="*/ 52 h 297"/>
                <a:gd name="T96" fmla="*/ 86 w 284"/>
                <a:gd name="T97" fmla="*/ 44 h 297"/>
                <a:gd name="T98" fmla="*/ 85 w 284"/>
                <a:gd name="T99" fmla="*/ 35 h 297"/>
                <a:gd name="T100" fmla="*/ 77 w 284"/>
                <a:gd name="T101" fmla="*/ 29 h 297"/>
                <a:gd name="T102" fmla="*/ 61 w 284"/>
                <a:gd name="T103" fmla="*/ 42 h 297"/>
                <a:gd name="T104" fmla="*/ 49 w 284"/>
                <a:gd name="T105" fmla="*/ 21 h 297"/>
                <a:gd name="T106" fmla="*/ 40 w 284"/>
                <a:gd name="T107" fmla="*/ 11 h 297"/>
                <a:gd name="T108" fmla="*/ 28 w 284"/>
                <a:gd name="T109" fmla="*/ 33 h 297"/>
                <a:gd name="T110" fmla="*/ 28 w 284"/>
                <a:gd name="T111" fmla="*/ 54 h 297"/>
                <a:gd name="T112" fmla="*/ 45 w 284"/>
                <a:gd name="T113" fmla="*/ 70 h 297"/>
                <a:gd name="T114" fmla="*/ 31 w 284"/>
                <a:gd name="T115" fmla="*/ 128 h 297"/>
                <a:gd name="T116" fmla="*/ 1 w 284"/>
                <a:gd name="T117" fmla="*/ 174 h 297"/>
                <a:gd name="T118" fmla="*/ 2 w 284"/>
                <a:gd name="T119" fmla="*/ 1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7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6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1" y="182"/>
                    <a:pt x="41" y="182"/>
                    <a:pt x="41" y="182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1"/>
                    <a:pt x="49" y="221"/>
                    <a:pt x="49" y="221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9"/>
                    <a:pt x="47" y="252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7"/>
                    <a:pt x="72" y="260"/>
                  </a:cubicBezTo>
                  <a:cubicBezTo>
                    <a:pt x="74" y="265"/>
                    <a:pt x="77" y="270"/>
                    <a:pt x="79" y="276"/>
                  </a:cubicBezTo>
                  <a:cubicBezTo>
                    <a:pt x="89" y="282"/>
                    <a:pt x="89" y="282"/>
                    <a:pt x="89" y="282"/>
                  </a:cubicBezTo>
                  <a:cubicBezTo>
                    <a:pt x="96" y="283"/>
                    <a:pt x="96" y="283"/>
                    <a:pt x="96" y="283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35" y="297"/>
                    <a:pt x="135" y="297"/>
                    <a:pt x="135" y="297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1" y="236"/>
                    <a:pt x="161" y="236"/>
                    <a:pt x="161" y="236"/>
                  </a:cubicBezTo>
                  <a:cubicBezTo>
                    <a:pt x="169" y="242"/>
                    <a:pt x="173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7"/>
                    <a:pt x="189" y="237"/>
                    <a:pt x="189" y="237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4"/>
                    <a:pt x="220" y="234"/>
                    <a:pt x="220" y="234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4" y="214"/>
                    <a:pt x="264" y="214"/>
                    <a:pt x="264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5"/>
                    <a:pt x="265" y="215"/>
                    <a:pt x="265" y="215"/>
                  </a:cubicBezTo>
                  <a:cubicBezTo>
                    <a:pt x="267" y="218"/>
                    <a:pt x="267" y="218"/>
                    <a:pt x="267" y="218"/>
                  </a:cubicBezTo>
                  <a:cubicBezTo>
                    <a:pt x="269" y="216"/>
                    <a:pt x="269" y="216"/>
                    <a:pt x="269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6"/>
                    <a:pt x="284" y="206"/>
                    <a:pt x="284" y="206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1" y="196"/>
                    <a:pt x="269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3" y="195"/>
                    <a:pt x="252" y="194"/>
                  </a:cubicBezTo>
                  <a:cubicBezTo>
                    <a:pt x="251" y="181"/>
                    <a:pt x="251" y="181"/>
                    <a:pt x="251" y="181"/>
                  </a:cubicBezTo>
                  <a:cubicBezTo>
                    <a:pt x="249" y="179"/>
                    <a:pt x="247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3" y="155"/>
                    <a:pt x="233" y="155"/>
                    <a:pt x="233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7" y="147"/>
                    <a:pt x="237" y="147"/>
                    <a:pt x="237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5" y="136"/>
                    <a:pt x="225" y="136"/>
                    <a:pt x="225" y="136"/>
                  </a:cubicBezTo>
                  <a:cubicBezTo>
                    <a:pt x="225" y="125"/>
                    <a:pt x="225" y="125"/>
                    <a:pt x="225" y="125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7" y="52"/>
                    <a:pt x="235" y="52"/>
                  </a:cubicBezTo>
                  <a:cubicBezTo>
                    <a:pt x="232" y="52"/>
                    <a:pt x="229" y="50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1" y="41"/>
                    <a:pt x="201" y="41"/>
                    <a:pt x="201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1" y="105"/>
                    <a:pt x="159" y="106"/>
                    <a:pt x="157" y="108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20"/>
                    <a:pt x="145" y="120"/>
                    <a:pt x="141" y="120"/>
                  </a:cubicBezTo>
                  <a:cubicBezTo>
                    <a:pt x="138" y="119"/>
                    <a:pt x="137" y="116"/>
                    <a:pt x="138" y="113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1"/>
                    <a:pt x="134" y="111"/>
                    <a:pt x="132" y="111"/>
                  </a:cubicBezTo>
                  <a:cubicBezTo>
                    <a:pt x="131" y="111"/>
                    <a:pt x="129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3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2"/>
                    <a:pt x="75" y="33"/>
                    <a:pt x="72" y="35"/>
                  </a:cubicBezTo>
                  <a:cubicBezTo>
                    <a:pt x="71" y="38"/>
                    <a:pt x="70" y="40"/>
                    <a:pt x="69" y="42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5"/>
                    <a:pt x="49" y="21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5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5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7"/>
                    <a:pt x="33" y="128"/>
                    <a:pt x="31" y="128"/>
                  </a:cubicBezTo>
                  <a:cubicBezTo>
                    <a:pt x="28" y="128"/>
                    <a:pt x="26" y="128"/>
                    <a:pt x="23" y="126"/>
                  </a:cubicBezTo>
                  <a:cubicBezTo>
                    <a:pt x="13" y="147"/>
                    <a:pt x="6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2" y="160"/>
                    <a:pt x="1" y="165"/>
                    <a:pt x="1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140167" y="4225221"/>
              <a:ext cx="538963" cy="465741"/>
            </a:xfrm>
            <a:custGeom>
              <a:avLst/>
              <a:gdLst>
                <a:gd name="T0" fmla="*/ 143 w 192"/>
                <a:gd name="T1" fmla="*/ 8 h 166"/>
                <a:gd name="T2" fmla="*/ 132 w 192"/>
                <a:gd name="T3" fmla="*/ 10 h 166"/>
                <a:gd name="T4" fmla="*/ 130 w 192"/>
                <a:gd name="T5" fmla="*/ 0 h 166"/>
                <a:gd name="T6" fmla="*/ 126 w 192"/>
                <a:gd name="T7" fmla="*/ 10 h 166"/>
                <a:gd name="T8" fmla="*/ 120 w 192"/>
                <a:gd name="T9" fmla="*/ 18 h 166"/>
                <a:gd name="T10" fmla="*/ 108 w 192"/>
                <a:gd name="T11" fmla="*/ 18 h 166"/>
                <a:gd name="T12" fmla="*/ 106 w 192"/>
                <a:gd name="T13" fmla="*/ 25 h 166"/>
                <a:gd name="T14" fmla="*/ 95 w 192"/>
                <a:gd name="T15" fmla="*/ 28 h 166"/>
                <a:gd name="T16" fmla="*/ 91 w 192"/>
                <a:gd name="T17" fmla="*/ 30 h 166"/>
                <a:gd name="T18" fmla="*/ 81 w 192"/>
                <a:gd name="T19" fmla="*/ 26 h 166"/>
                <a:gd name="T20" fmla="*/ 74 w 192"/>
                <a:gd name="T21" fmla="*/ 24 h 166"/>
                <a:gd name="T22" fmla="*/ 85 w 192"/>
                <a:gd name="T23" fmla="*/ 40 h 166"/>
                <a:gd name="T24" fmla="*/ 91 w 192"/>
                <a:gd name="T25" fmla="*/ 46 h 166"/>
                <a:gd name="T26" fmla="*/ 88 w 192"/>
                <a:gd name="T27" fmla="*/ 55 h 166"/>
                <a:gd name="T28" fmla="*/ 70 w 192"/>
                <a:gd name="T29" fmla="*/ 64 h 166"/>
                <a:gd name="T30" fmla="*/ 63 w 192"/>
                <a:gd name="T31" fmla="*/ 65 h 166"/>
                <a:gd name="T32" fmla="*/ 56 w 192"/>
                <a:gd name="T33" fmla="*/ 63 h 166"/>
                <a:gd name="T34" fmla="*/ 48 w 192"/>
                <a:gd name="T35" fmla="*/ 71 h 166"/>
                <a:gd name="T36" fmla="*/ 40 w 192"/>
                <a:gd name="T37" fmla="*/ 74 h 166"/>
                <a:gd name="T38" fmla="*/ 8 w 192"/>
                <a:gd name="T39" fmla="*/ 74 h 166"/>
                <a:gd name="T40" fmla="*/ 5 w 192"/>
                <a:gd name="T41" fmla="*/ 96 h 166"/>
                <a:gd name="T42" fmla="*/ 12 w 192"/>
                <a:gd name="T43" fmla="*/ 100 h 166"/>
                <a:gd name="T44" fmla="*/ 16 w 192"/>
                <a:gd name="T45" fmla="*/ 95 h 166"/>
                <a:gd name="T46" fmla="*/ 28 w 192"/>
                <a:gd name="T47" fmla="*/ 96 h 166"/>
                <a:gd name="T48" fmla="*/ 32 w 192"/>
                <a:gd name="T49" fmla="*/ 118 h 166"/>
                <a:gd name="T50" fmla="*/ 27 w 192"/>
                <a:gd name="T51" fmla="*/ 130 h 166"/>
                <a:gd name="T52" fmla="*/ 38 w 192"/>
                <a:gd name="T53" fmla="*/ 149 h 166"/>
                <a:gd name="T54" fmla="*/ 34 w 192"/>
                <a:gd name="T55" fmla="*/ 166 h 166"/>
                <a:gd name="T56" fmla="*/ 47 w 192"/>
                <a:gd name="T57" fmla="*/ 160 h 166"/>
                <a:gd name="T58" fmla="*/ 56 w 192"/>
                <a:gd name="T59" fmla="*/ 161 h 166"/>
                <a:gd name="T60" fmla="*/ 85 w 192"/>
                <a:gd name="T61" fmla="*/ 160 h 166"/>
                <a:gd name="T62" fmla="*/ 99 w 192"/>
                <a:gd name="T63" fmla="*/ 151 h 166"/>
                <a:gd name="T64" fmla="*/ 115 w 192"/>
                <a:gd name="T65" fmla="*/ 137 h 166"/>
                <a:gd name="T66" fmla="*/ 125 w 192"/>
                <a:gd name="T67" fmla="*/ 142 h 166"/>
                <a:gd name="T68" fmla="*/ 138 w 192"/>
                <a:gd name="T69" fmla="*/ 147 h 166"/>
                <a:gd name="T70" fmla="*/ 147 w 192"/>
                <a:gd name="T71" fmla="*/ 150 h 166"/>
                <a:gd name="T72" fmla="*/ 149 w 192"/>
                <a:gd name="T73" fmla="*/ 145 h 166"/>
                <a:gd name="T74" fmla="*/ 152 w 192"/>
                <a:gd name="T75" fmla="*/ 142 h 166"/>
                <a:gd name="T76" fmla="*/ 158 w 192"/>
                <a:gd name="T77" fmla="*/ 138 h 166"/>
                <a:gd name="T78" fmla="*/ 174 w 192"/>
                <a:gd name="T79" fmla="*/ 127 h 166"/>
                <a:gd name="T80" fmla="*/ 176 w 192"/>
                <a:gd name="T81" fmla="*/ 124 h 166"/>
                <a:gd name="T82" fmla="*/ 184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7 w 192"/>
                <a:gd name="T93" fmla="*/ 34 h 166"/>
                <a:gd name="T94" fmla="*/ 179 w 192"/>
                <a:gd name="T95" fmla="*/ 38 h 166"/>
                <a:gd name="T96" fmla="*/ 169 w 192"/>
                <a:gd name="T97" fmla="*/ 38 h 166"/>
                <a:gd name="T98" fmla="*/ 168 w 192"/>
                <a:gd name="T99" fmla="*/ 34 h 166"/>
                <a:gd name="T100" fmla="*/ 166 w 192"/>
                <a:gd name="T101" fmla="*/ 32 h 166"/>
                <a:gd name="T102" fmla="*/ 157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1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11"/>
                    <a:pt x="140" y="13"/>
                    <a:pt x="137" y="13"/>
                  </a:cubicBezTo>
                  <a:cubicBezTo>
                    <a:pt x="136" y="13"/>
                    <a:pt x="134" y="12"/>
                    <a:pt x="132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7" y="130"/>
                    <a:pt x="27" y="130"/>
                    <a:pt x="27" y="130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4" y="166"/>
                    <a:pt x="34" y="166"/>
                    <a:pt x="34" y="166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47" y="160"/>
                    <a:pt x="47" y="160"/>
                    <a:pt x="47" y="160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8" y="166"/>
                    <a:pt x="68" y="166"/>
                    <a:pt x="68" y="166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45"/>
                    <a:pt x="128" y="146"/>
                    <a:pt x="129" y="147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5" y="146"/>
                    <a:pt x="135" y="146"/>
                    <a:pt x="135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2" y="136"/>
                    <a:pt x="163" y="134"/>
                    <a:pt x="166" y="131"/>
                  </a:cubicBezTo>
                  <a:cubicBezTo>
                    <a:pt x="168" y="129"/>
                    <a:pt x="170" y="128"/>
                    <a:pt x="172" y="128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7"/>
                    <a:pt x="174" y="127"/>
                    <a:pt x="174" y="127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7" y="124"/>
                    <a:pt x="177" y="124"/>
                    <a:pt x="177" y="124"/>
                  </a:cubicBezTo>
                  <a:cubicBezTo>
                    <a:pt x="178" y="124"/>
                    <a:pt x="178" y="124"/>
                    <a:pt x="178" y="124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89" y="111"/>
                    <a:pt x="188" y="108"/>
                    <a:pt x="187" y="104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9" y="89"/>
                    <a:pt x="191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0" y="79"/>
                    <a:pt x="189" y="78"/>
                    <a:pt x="187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68"/>
                    <a:pt x="180" y="64"/>
                    <a:pt x="187" y="6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3" y="41"/>
                    <a:pt x="184" y="38"/>
                    <a:pt x="187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6"/>
                    <a:pt x="153" y="6"/>
                    <a:pt x="153" y="6"/>
                  </a:cubicBezTo>
                  <a:lnTo>
                    <a:pt x="151" y="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229902" y="4511492"/>
              <a:ext cx="701366" cy="538412"/>
            </a:xfrm>
            <a:custGeom>
              <a:avLst/>
              <a:gdLst>
                <a:gd name="T0" fmla="*/ 202 w 250"/>
                <a:gd name="T1" fmla="*/ 6 h 192"/>
                <a:gd name="T2" fmla="*/ 188 w 250"/>
                <a:gd name="T3" fmla="*/ 18 h 192"/>
                <a:gd name="T4" fmla="*/ 172 w 250"/>
                <a:gd name="T5" fmla="*/ 22 h 192"/>
                <a:gd name="T6" fmla="*/ 161 w 250"/>
                <a:gd name="T7" fmla="*/ 21 h 192"/>
                <a:gd name="T8" fmla="*/ 160 w 250"/>
                <a:gd name="T9" fmla="*/ 22 h 192"/>
                <a:gd name="T10" fmla="*/ 147 w 250"/>
                <a:gd name="T11" fmla="*/ 26 h 192"/>
                <a:gd name="T12" fmla="*/ 136 w 250"/>
                <a:gd name="T13" fmla="*/ 32 h 192"/>
                <a:gd name="T14" fmla="*/ 126 w 250"/>
                <a:gd name="T15" fmla="*/ 40 h 192"/>
                <a:gd name="T16" fmla="*/ 120 w 250"/>
                <a:gd name="T17" fmla="*/ 48 h 192"/>
                <a:gd name="T18" fmla="*/ 118 w 250"/>
                <a:gd name="T19" fmla="*/ 52 h 192"/>
                <a:gd name="T20" fmla="*/ 102 w 250"/>
                <a:gd name="T21" fmla="*/ 48 h 192"/>
                <a:gd name="T22" fmla="*/ 84 w 250"/>
                <a:gd name="T23" fmla="*/ 40 h 192"/>
                <a:gd name="T24" fmla="*/ 80 w 250"/>
                <a:gd name="T25" fmla="*/ 46 h 192"/>
                <a:gd name="T26" fmla="*/ 74 w 250"/>
                <a:gd name="T27" fmla="*/ 51 h 192"/>
                <a:gd name="T28" fmla="*/ 62 w 250"/>
                <a:gd name="T29" fmla="*/ 58 h 192"/>
                <a:gd name="T30" fmla="*/ 51 w 250"/>
                <a:gd name="T31" fmla="*/ 68 h 192"/>
                <a:gd name="T32" fmla="*/ 22 w 250"/>
                <a:gd name="T33" fmla="*/ 63 h 192"/>
                <a:gd name="T34" fmla="*/ 9 w 250"/>
                <a:gd name="T35" fmla="*/ 65 h 192"/>
                <a:gd name="T36" fmla="*/ 0 w 250"/>
                <a:gd name="T37" fmla="*/ 69 h 192"/>
                <a:gd name="T38" fmla="*/ 2 w 250"/>
                <a:gd name="T39" fmla="*/ 79 h 192"/>
                <a:gd name="T40" fmla="*/ 20 w 250"/>
                <a:gd name="T41" fmla="*/ 80 h 192"/>
                <a:gd name="T42" fmla="*/ 23 w 250"/>
                <a:gd name="T43" fmla="*/ 94 h 192"/>
                <a:gd name="T44" fmla="*/ 38 w 250"/>
                <a:gd name="T45" fmla="*/ 92 h 192"/>
                <a:gd name="T46" fmla="*/ 50 w 250"/>
                <a:gd name="T47" fmla="*/ 90 h 192"/>
                <a:gd name="T48" fmla="*/ 53 w 250"/>
                <a:gd name="T49" fmla="*/ 108 h 192"/>
                <a:gd name="T50" fmla="*/ 46 w 250"/>
                <a:gd name="T51" fmla="*/ 117 h 192"/>
                <a:gd name="T52" fmla="*/ 34 w 250"/>
                <a:gd name="T53" fmla="*/ 124 h 192"/>
                <a:gd name="T54" fmla="*/ 53 w 250"/>
                <a:gd name="T55" fmla="*/ 129 h 192"/>
                <a:gd name="T56" fmla="*/ 60 w 250"/>
                <a:gd name="T57" fmla="*/ 133 h 192"/>
                <a:gd name="T58" fmla="*/ 76 w 250"/>
                <a:gd name="T59" fmla="*/ 142 h 192"/>
                <a:gd name="T60" fmla="*/ 70 w 250"/>
                <a:gd name="T61" fmla="*/ 150 h 192"/>
                <a:gd name="T62" fmla="*/ 97 w 250"/>
                <a:gd name="T63" fmla="*/ 179 h 192"/>
                <a:gd name="T64" fmla="*/ 107 w 250"/>
                <a:gd name="T65" fmla="*/ 174 h 192"/>
                <a:gd name="T66" fmla="*/ 122 w 250"/>
                <a:gd name="T67" fmla="*/ 185 h 192"/>
                <a:gd name="T68" fmla="*/ 127 w 250"/>
                <a:gd name="T69" fmla="*/ 180 h 192"/>
                <a:gd name="T70" fmla="*/ 135 w 250"/>
                <a:gd name="T71" fmla="*/ 181 h 192"/>
                <a:gd name="T72" fmla="*/ 154 w 250"/>
                <a:gd name="T73" fmla="*/ 185 h 192"/>
                <a:gd name="T74" fmla="*/ 156 w 250"/>
                <a:gd name="T75" fmla="*/ 186 h 192"/>
                <a:gd name="T76" fmla="*/ 173 w 250"/>
                <a:gd name="T77" fmla="*/ 173 h 192"/>
                <a:gd name="T78" fmla="*/ 178 w 250"/>
                <a:gd name="T79" fmla="*/ 179 h 192"/>
                <a:gd name="T80" fmla="*/ 182 w 250"/>
                <a:gd name="T81" fmla="*/ 170 h 192"/>
                <a:gd name="T82" fmla="*/ 198 w 250"/>
                <a:gd name="T83" fmla="*/ 153 h 192"/>
                <a:gd name="T84" fmla="*/ 207 w 250"/>
                <a:gd name="T85" fmla="*/ 154 h 192"/>
                <a:gd name="T86" fmla="*/ 205 w 250"/>
                <a:gd name="T87" fmla="*/ 143 h 192"/>
                <a:gd name="T88" fmla="*/ 207 w 250"/>
                <a:gd name="T89" fmla="*/ 138 h 192"/>
                <a:gd name="T90" fmla="*/ 228 w 250"/>
                <a:gd name="T91" fmla="*/ 126 h 192"/>
                <a:gd name="T92" fmla="*/ 228 w 250"/>
                <a:gd name="T93" fmla="*/ 115 h 192"/>
                <a:gd name="T94" fmla="*/ 232 w 250"/>
                <a:gd name="T95" fmla="*/ 105 h 192"/>
                <a:gd name="T96" fmla="*/ 239 w 250"/>
                <a:gd name="T97" fmla="*/ 90 h 192"/>
                <a:gd name="T98" fmla="*/ 248 w 250"/>
                <a:gd name="T99" fmla="*/ 78 h 192"/>
                <a:gd name="T100" fmla="*/ 248 w 250"/>
                <a:gd name="T101" fmla="*/ 67 h 192"/>
                <a:gd name="T102" fmla="*/ 248 w 250"/>
                <a:gd name="T103" fmla="*/ 60 h 192"/>
                <a:gd name="T104" fmla="*/ 226 w 250"/>
                <a:gd name="T105" fmla="*/ 61 h 192"/>
                <a:gd name="T106" fmla="*/ 221 w 250"/>
                <a:gd name="T107" fmla="*/ 51 h 192"/>
                <a:gd name="T108" fmla="*/ 210 w 250"/>
                <a:gd name="T109" fmla="*/ 51 h 192"/>
                <a:gd name="T110" fmla="*/ 222 w 250"/>
                <a:gd name="T111" fmla="*/ 29 h 192"/>
                <a:gd name="T112" fmla="*/ 220 w 250"/>
                <a:gd name="T113" fmla="*/ 14 h 192"/>
                <a:gd name="T114" fmla="*/ 217 w 250"/>
                <a:gd name="T115" fmla="*/ 0 h 192"/>
                <a:gd name="T116" fmla="*/ 208 w 250"/>
                <a:gd name="T117" fmla="*/ 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192">
                  <a:moveTo>
                    <a:pt x="200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4" y="16"/>
                    <a:pt x="192" y="18"/>
                    <a:pt x="188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6"/>
                    <a:pt x="184" y="16"/>
                    <a:pt x="184" y="16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3"/>
                    <a:pt x="167" y="21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4" y="34"/>
                    <a:pt x="134" y="36"/>
                    <a:pt x="135" y="38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0" y="45"/>
                    <a:pt x="120" y="45"/>
                    <a:pt x="120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4" y="49"/>
                    <a:pt x="92" y="46"/>
                    <a:pt x="89" y="4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3" y="68"/>
                    <a:pt x="2" y="69"/>
                    <a:pt x="0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9"/>
                    <a:pt x="71" y="164"/>
                    <a:pt x="74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2" y="185"/>
                    <a:pt x="122" y="185"/>
                    <a:pt x="122" y="185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135" y="181"/>
                    <a:pt x="135" y="181"/>
                    <a:pt x="135" y="181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60" y="191"/>
                    <a:pt x="160" y="191"/>
                    <a:pt x="160" y="191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8" y="126"/>
                    <a:pt x="228" y="126"/>
                    <a:pt x="228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8" y="79"/>
                    <a:pt x="248" y="79"/>
                    <a:pt x="248" y="79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6" y="65"/>
                    <a:pt x="232" y="64"/>
                    <a:pt x="226" y="61"/>
                  </a:cubicBezTo>
                  <a:cubicBezTo>
                    <a:pt x="224" y="60"/>
                    <a:pt x="224" y="56"/>
                    <a:pt x="226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4" y="58"/>
                    <a:pt x="214" y="58"/>
                  </a:cubicBezTo>
                  <a:cubicBezTo>
                    <a:pt x="213" y="58"/>
                    <a:pt x="212" y="58"/>
                    <a:pt x="212" y="57"/>
                  </a:cubicBezTo>
                  <a:cubicBezTo>
                    <a:pt x="211" y="56"/>
                    <a:pt x="210" y="54"/>
                    <a:pt x="210" y="51"/>
                  </a:cubicBezTo>
                  <a:cubicBezTo>
                    <a:pt x="210" y="47"/>
                    <a:pt x="210" y="45"/>
                    <a:pt x="212" y="44"/>
                  </a:cubicBezTo>
                  <a:cubicBezTo>
                    <a:pt x="212" y="43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3"/>
                    <a:pt x="219" y="1"/>
                    <a:pt x="21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5"/>
                  </a:cubicBezTo>
                  <a:cubicBezTo>
                    <a:pt x="206" y="4"/>
                    <a:pt x="203" y="4"/>
                    <a:pt x="200" y="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328446" y="3922433"/>
              <a:ext cx="395275" cy="404084"/>
            </a:xfrm>
            <a:custGeom>
              <a:avLst/>
              <a:gdLst>
                <a:gd name="T0" fmla="*/ 134 w 141"/>
                <a:gd name="T1" fmla="*/ 16 h 144"/>
                <a:gd name="T2" fmla="*/ 129 w 141"/>
                <a:gd name="T3" fmla="*/ 15 h 144"/>
                <a:gd name="T4" fmla="*/ 125 w 141"/>
                <a:gd name="T5" fmla="*/ 13 h 144"/>
                <a:gd name="T6" fmla="*/ 117 w 141"/>
                <a:gd name="T7" fmla="*/ 14 h 144"/>
                <a:gd name="T8" fmla="*/ 111 w 141"/>
                <a:gd name="T9" fmla="*/ 12 h 144"/>
                <a:gd name="T10" fmla="*/ 110 w 141"/>
                <a:gd name="T11" fmla="*/ 11 h 144"/>
                <a:gd name="T12" fmla="*/ 102 w 141"/>
                <a:gd name="T13" fmla="*/ 2 h 144"/>
                <a:gd name="T14" fmla="*/ 88 w 141"/>
                <a:gd name="T15" fmla="*/ 8 h 144"/>
                <a:gd name="T16" fmla="*/ 86 w 141"/>
                <a:gd name="T17" fmla="*/ 20 h 144"/>
                <a:gd name="T18" fmla="*/ 81 w 141"/>
                <a:gd name="T19" fmla="*/ 30 h 144"/>
                <a:gd name="T20" fmla="*/ 72 w 141"/>
                <a:gd name="T21" fmla="*/ 43 h 144"/>
                <a:gd name="T22" fmla="*/ 57 w 141"/>
                <a:gd name="T23" fmla="*/ 59 h 144"/>
                <a:gd name="T24" fmla="*/ 43 w 141"/>
                <a:gd name="T25" fmla="*/ 73 h 144"/>
                <a:gd name="T26" fmla="*/ 36 w 141"/>
                <a:gd name="T27" fmla="*/ 82 h 144"/>
                <a:gd name="T28" fmla="*/ 0 w 141"/>
                <a:gd name="T29" fmla="*/ 84 h 144"/>
                <a:gd name="T30" fmla="*/ 10 w 141"/>
                <a:gd name="T31" fmla="*/ 114 h 144"/>
                <a:gd name="T32" fmla="*/ 16 w 141"/>
                <a:gd name="T33" fmla="*/ 117 h 144"/>
                <a:gd name="T34" fmla="*/ 21 w 141"/>
                <a:gd name="T35" fmla="*/ 131 h 144"/>
                <a:gd name="T36" fmla="*/ 21 w 141"/>
                <a:gd name="T37" fmla="*/ 134 h 144"/>
                <a:gd name="T38" fmla="*/ 31 w 141"/>
                <a:gd name="T39" fmla="*/ 131 h 144"/>
                <a:gd name="T40" fmla="*/ 35 w 141"/>
                <a:gd name="T41" fmla="*/ 133 h 144"/>
                <a:gd name="T42" fmla="*/ 38 w 141"/>
                <a:gd name="T43" fmla="*/ 123 h 144"/>
                <a:gd name="T44" fmla="*/ 55 w 141"/>
                <a:gd name="T45" fmla="*/ 116 h 144"/>
                <a:gd name="T46" fmla="*/ 56 w 141"/>
                <a:gd name="T47" fmla="*/ 106 h 144"/>
                <a:gd name="T48" fmla="*/ 60 w 141"/>
                <a:gd name="T49" fmla="*/ 104 h 144"/>
                <a:gd name="T50" fmla="*/ 61 w 141"/>
                <a:gd name="T51" fmla="*/ 104 h 144"/>
                <a:gd name="T52" fmla="*/ 68 w 141"/>
                <a:gd name="T53" fmla="*/ 110 h 144"/>
                <a:gd name="T54" fmla="*/ 70 w 141"/>
                <a:gd name="T55" fmla="*/ 116 h 144"/>
                <a:gd name="T56" fmla="*/ 75 w 141"/>
                <a:gd name="T57" fmla="*/ 109 h 144"/>
                <a:gd name="T58" fmla="*/ 81 w 141"/>
                <a:gd name="T59" fmla="*/ 106 h 144"/>
                <a:gd name="T60" fmla="*/ 87 w 141"/>
                <a:gd name="T61" fmla="*/ 107 h 144"/>
                <a:gd name="T62" fmla="*/ 90 w 141"/>
                <a:gd name="T63" fmla="*/ 119 h 144"/>
                <a:gd name="T64" fmla="*/ 94 w 141"/>
                <a:gd name="T65" fmla="*/ 127 h 144"/>
                <a:gd name="T66" fmla="*/ 97 w 141"/>
                <a:gd name="T67" fmla="*/ 135 h 144"/>
                <a:gd name="T68" fmla="*/ 103 w 141"/>
                <a:gd name="T69" fmla="*/ 135 h 144"/>
                <a:gd name="T70" fmla="*/ 104 w 141"/>
                <a:gd name="T71" fmla="*/ 136 h 144"/>
                <a:gd name="T72" fmla="*/ 108 w 141"/>
                <a:gd name="T73" fmla="*/ 144 h 144"/>
                <a:gd name="T74" fmla="*/ 110 w 141"/>
                <a:gd name="T75" fmla="*/ 138 h 144"/>
                <a:gd name="T76" fmla="*/ 111 w 141"/>
                <a:gd name="T77" fmla="*/ 137 h 144"/>
                <a:gd name="T78" fmla="*/ 115 w 141"/>
                <a:gd name="T79" fmla="*/ 135 h 144"/>
                <a:gd name="T80" fmla="*/ 117 w 141"/>
                <a:gd name="T81" fmla="*/ 132 h 144"/>
                <a:gd name="T82" fmla="*/ 93 w 141"/>
                <a:gd name="T83" fmla="*/ 84 h 144"/>
                <a:gd name="T84" fmla="*/ 87 w 141"/>
                <a:gd name="T85" fmla="*/ 65 h 144"/>
                <a:gd name="T86" fmla="*/ 87 w 141"/>
                <a:gd name="T87" fmla="*/ 64 h 144"/>
                <a:gd name="T88" fmla="*/ 91 w 141"/>
                <a:gd name="T89" fmla="*/ 53 h 144"/>
                <a:gd name="T90" fmla="*/ 130 w 141"/>
                <a:gd name="T91" fmla="*/ 44 h 144"/>
                <a:gd name="T92" fmla="*/ 139 w 141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144">
                  <a:moveTo>
                    <a:pt x="141" y="29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68" y="47"/>
                    <a:pt x="65" y="50"/>
                    <a:pt x="61" y="52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61"/>
                    <a:pt x="53" y="64"/>
                    <a:pt x="47" y="66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3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5" y="42"/>
                    <a:pt x="139" y="40"/>
                    <a:pt x="139" y="38"/>
                  </a:cubicBezTo>
                  <a:cubicBezTo>
                    <a:pt x="141" y="36"/>
                    <a:pt x="141" y="33"/>
                    <a:pt x="141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28446" y="3136838"/>
              <a:ext cx="451428" cy="810921"/>
            </a:xfrm>
            <a:custGeom>
              <a:avLst/>
              <a:gdLst>
                <a:gd name="T0" fmla="*/ 47 w 161"/>
                <a:gd name="T1" fmla="*/ 90 h 289"/>
                <a:gd name="T2" fmla="*/ 61 w 161"/>
                <a:gd name="T3" fmla="*/ 101 h 289"/>
                <a:gd name="T4" fmla="*/ 70 w 161"/>
                <a:gd name="T5" fmla="*/ 108 h 289"/>
                <a:gd name="T6" fmla="*/ 88 w 161"/>
                <a:gd name="T7" fmla="*/ 115 h 289"/>
                <a:gd name="T8" fmla="*/ 88 w 161"/>
                <a:gd name="T9" fmla="*/ 116 h 289"/>
                <a:gd name="T10" fmla="*/ 93 w 161"/>
                <a:gd name="T11" fmla="*/ 124 h 289"/>
                <a:gd name="T12" fmla="*/ 89 w 161"/>
                <a:gd name="T13" fmla="*/ 136 h 289"/>
                <a:gd name="T14" fmla="*/ 88 w 161"/>
                <a:gd name="T15" fmla="*/ 144 h 289"/>
                <a:gd name="T16" fmla="*/ 83 w 161"/>
                <a:gd name="T17" fmla="*/ 158 h 289"/>
                <a:gd name="T18" fmla="*/ 70 w 161"/>
                <a:gd name="T19" fmla="*/ 157 h 289"/>
                <a:gd name="T20" fmla="*/ 56 w 161"/>
                <a:gd name="T21" fmla="*/ 166 h 289"/>
                <a:gd name="T22" fmla="*/ 58 w 161"/>
                <a:gd name="T23" fmla="*/ 177 h 289"/>
                <a:gd name="T24" fmla="*/ 43 w 161"/>
                <a:gd name="T25" fmla="*/ 174 h 289"/>
                <a:gd name="T26" fmla="*/ 31 w 161"/>
                <a:gd name="T27" fmla="*/ 169 h 289"/>
                <a:gd name="T28" fmla="*/ 19 w 161"/>
                <a:gd name="T29" fmla="*/ 197 h 289"/>
                <a:gd name="T30" fmla="*/ 23 w 161"/>
                <a:gd name="T31" fmla="*/ 204 h 289"/>
                <a:gd name="T32" fmla="*/ 26 w 161"/>
                <a:gd name="T33" fmla="*/ 211 h 289"/>
                <a:gd name="T34" fmla="*/ 27 w 161"/>
                <a:gd name="T35" fmla="*/ 222 h 289"/>
                <a:gd name="T36" fmla="*/ 3 w 161"/>
                <a:gd name="T37" fmla="*/ 227 h 289"/>
                <a:gd name="T38" fmla="*/ 3 w 161"/>
                <a:gd name="T39" fmla="*/ 244 h 289"/>
                <a:gd name="T40" fmla="*/ 6 w 161"/>
                <a:gd name="T41" fmla="*/ 254 h 289"/>
                <a:gd name="T42" fmla="*/ 33 w 161"/>
                <a:gd name="T43" fmla="*/ 253 h 289"/>
                <a:gd name="T44" fmla="*/ 43 w 161"/>
                <a:gd name="T45" fmla="*/ 260 h 289"/>
                <a:gd name="T46" fmla="*/ 51 w 161"/>
                <a:gd name="T47" fmla="*/ 266 h 289"/>
                <a:gd name="T48" fmla="*/ 57 w 161"/>
                <a:gd name="T49" fmla="*/ 261 h 289"/>
                <a:gd name="T50" fmla="*/ 76 w 161"/>
                <a:gd name="T51" fmla="*/ 274 h 289"/>
                <a:gd name="T52" fmla="*/ 98 w 161"/>
                <a:gd name="T53" fmla="*/ 275 h 289"/>
                <a:gd name="T54" fmla="*/ 104 w 161"/>
                <a:gd name="T55" fmla="*/ 279 h 289"/>
                <a:gd name="T56" fmla="*/ 104 w 161"/>
                <a:gd name="T57" fmla="*/ 279 h 289"/>
                <a:gd name="T58" fmla="*/ 113 w 161"/>
                <a:gd name="T59" fmla="*/ 288 h 289"/>
                <a:gd name="T60" fmla="*/ 123 w 161"/>
                <a:gd name="T61" fmla="*/ 280 h 289"/>
                <a:gd name="T62" fmla="*/ 120 w 161"/>
                <a:gd name="T63" fmla="*/ 274 h 289"/>
                <a:gd name="T64" fmla="*/ 123 w 161"/>
                <a:gd name="T65" fmla="*/ 258 h 289"/>
                <a:gd name="T66" fmla="*/ 134 w 161"/>
                <a:gd name="T67" fmla="*/ 257 h 289"/>
                <a:gd name="T68" fmla="*/ 121 w 161"/>
                <a:gd name="T69" fmla="*/ 243 h 289"/>
                <a:gd name="T70" fmla="*/ 117 w 161"/>
                <a:gd name="T71" fmla="*/ 238 h 289"/>
                <a:gd name="T72" fmla="*/ 121 w 161"/>
                <a:gd name="T73" fmla="*/ 232 h 289"/>
                <a:gd name="T74" fmla="*/ 151 w 161"/>
                <a:gd name="T75" fmla="*/ 233 h 289"/>
                <a:gd name="T76" fmla="*/ 161 w 161"/>
                <a:gd name="T77" fmla="*/ 232 h 289"/>
                <a:gd name="T78" fmla="*/ 145 w 161"/>
                <a:gd name="T79" fmla="*/ 188 h 289"/>
                <a:gd name="T80" fmla="*/ 137 w 161"/>
                <a:gd name="T81" fmla="*/ 184 h 289"/>
                <a:gd name="T82" fmla="*/ 135 w 161"/>
                <a:gd name="T83" fmla="*/ 172 h 289"/>
                <a:gd name="T84" fmla="*/ 138 w 161"/>
                <a:gd name="T85" fmla="*/ 96 h 289"/>
                <a:gd name="T86" fmla="*/ 139 w 161"/>
                <a:gd name="T87" fmla="*/ 81 h 289"/>
                <a:gd name="T88" fmla="*/ 147 w 161"/>
                <a:gd name="T89" fmla="*/ 68 h 289"/>
                <a:gd name="T90" fmla="*/ 139 w 161"/>
                <a:gd name="T91" fmla="*/ 56 h 289"/>
                <a:gd name="T92" fmla="*/ 138 w 161"/>
                <a:gd name="T93" fmla="*/ 44 h 289"/>
                <a:gd name="T94" fmla="*/ 138 w 161"/>
                <a:gd name="T95" fmla="*/ 43 h 289"/>
                <a:gd name="T96" fmla="*/ 145 w 161"/>
                <a:gd name="T97" fmla="*/ 18 h 289"/>
                <a:gd name="T98" fmla="*/ 150 w 161"/>
                <a:gd name="T99" fmla="*/ 11 h 289"/>
                <a:gd name="T100" fmla="*/ 156 w 161"/>
                <a:gd name="T101" fmla="*/ 6 h 289"/>
                <a:gd name="T102" fmla="*/ 148 w 161"/>
                <a:gd name="T103" fmla="*/ 0 h 289"/>
                <a:gd name="T104" fmla="*/ 134 w 161"/>
                <a:gd name="T105" fmla="*/ 5 h 289"/>
                <a:gd name="T106" fmla="*/ 121 w 161"/>
                <a:gd name="T107" fmla="*/ 17 h 289"/>
                <a:gd name="T108" fmla="*/ 105 w 161"/>
                <a:gd name="T109" fmla="*/ 29 h 289"/>
                <a:gd name="T110" fmla="*/ 97 w 161"/>
                <a:gd name="T111" fmla="*/ 35 h 289"/>
                <a:gd name="T112" fmla="*/ 93 w 161"/>
                <a:gd name="T113" fmla="*/ 59 h 289"/>
                <a:gd name="T114" fmla="*/ 91 w 161"/>
                <a:gd name="T115" fmla="*/ 66 h 289"/>
                <a:gd name="T116" fmla="*/ 87 w 161"/>
                <a:gd name="T117" fmla="*/ 72 h 289"/>
                <a:gd name="T118" fmla="*/ 86 w 161"/>
                <a:gd name="T119" fmla="*/ 73 h 289"/>
                <a:gd name="T120" fmla="*/ 76 w 161"/>
                <a:gd name="T121" fmla="*/ 74 h 289"/>
                <a:gd name="T122" fmla="*/ 75 w 161"/>
                <a:gd name="T123" fmla="*/ 74 h 289"/>
                <a:gd name="T124" fmla="*/ 54 w 161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289">
                  <a:moveTo>
                    <a:pt x="54" y="66"/>
                  </a:moveTo>
                  <a:cubicBezTo>
                    <a:pt x="51" y="66"/>
                    <a:pt x="51" y="66"/>
                    <a:pt x="51" y="66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1"/>
                    <a:pt x="88" y="133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3" y="174"/>
                    <a:pt x="61" y="176"/>
                    <a:pt x="58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9" y="197"/>
                    <a:pt x="19" y="197"/>
                    <a:pt x="19" y="197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3" y="204"/>
                    <a:pt x="23" y="204"/>
                    <a:pt x="23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2"/>
                    <a:pt x="26" y="222"/>
                    <a:pt x="26" y="222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7" y="261"/>
                    <a:pt x="57" y="261"/>
                    <a:pt x="57" y="261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3" y="273"/>
                    <a:pt x="83" y="273"/>
                    <a:pt x="83" y="273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9" y="283"/>
                    <a:pt x="109" y="283"/>
                    <a:pt x="109" y="283"/>
                  </a:cubicBezTo>
                  <a:cubicBezTo>
                    <a:pt x="109" y="284"/>
                    <a:pt x="109" y="284"/>
                    <a:pt x="109" y="284"/>
                  </a:cubicBezTo>
                  <a:cubicBezTo>
                    <a:pt x="113" y="288"/>
                    <a:pt x="113" y="288"/>
                    <a:pt x="113" y="288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8"/>
                    <a:pt x="124" y="258"/>
                    <a:pt x="124" y="258"/>
                  </a:cubicBezTo>
                  <a:cubicBezTo>
                    <a:pt x="129" y="257"/>
                    <a:pt x="129" y="257"/>
                    <a:pt x="129" y="257"/>
                  </a:cubicBezTo>
                  <a:cubicBezTo>
                    <a:pt x="134" y="257"/>
                    <a:pt x="134" y="257"/>
                    <a:pt x="134" y="257"/>
                  </a:cubicBezTo>
                  <a:cubicBezTo>
                    <a:pt x="135" y="255"/>
                    <a:pt x="135" y="255"/>
                    <a:pt x="135" y="255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59" y="219"/>
                    <a:pt x="159" y="219"/>
                    <a:pt x="159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5" y="211"/>
                    <a:pt x="143" y="202"/>
                    <a:pt x="145" y="188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1" y="120"/>
                    <a:pt x="139" y="112"/>
                    <a:pt x="139" y="108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47" y="67"/>
                    <a:pt x="147" y="64"/>
                    <a:pt x="145" y="61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720967" y="2988196"/>
              <a:ext cx="302788" cy="665033"/>
            </a:xfrm>
            <a:custGeom>
              <a:avLst/>
              <a:gdLst>
                <a:gd name="T0" fmla="*/ 99 w 108"/>
                <a:gd name="T1" fmla="*/ 3 h 237"/>
                <a:gd name="T2" fmla="*/ 93 w 108"/>
                <a:gd name="T3" fmla="*/ 5 h 237"/>
                <a:gd name="T4" fmla="*/ 88 w 108"/>
                <a:gd name="T5" fmla="*/ 11 h 237"/>
                <a:gd name="T6" fmla="*/ 87 w 108"/>
                <a:gd name="T7" fmla="*/ 12 h 237"/>
                <a:gd name="T8" fmla="*/ 67 w 108"/>
                <a:gd name="T9" fmla="*/ 13 h 237"/>
                <a:gd name="T10" fmla="*/ 61 w 108"/>
                <a:gd name="T11" fmla="*/ 19 h 237"/>
                <a:gd name="T12" fmla="*/ 55 w 108"/>
                <a:gd name="T13" fmla="*/ 23 h 237"/>
                <a:gd name="T14" fmla="*/ 46 w 108"/>
                <a:gd name="T15" fmla="*/ 23 h 237"/>
                <a:gd name="T16" fmla="*/ 41 w 108"/>
                <a:gd name="T17" fmla="*/ 37 h 237"/>
                <a:gd name="T18" fmla="*/ 41 w 108"/>
                <a:gd name="T19" fmla="*/ 37 h 237"/>
                <a:gd name="T20" fmla="*/ 33 w 108"/>
                <a:gd name="T21" fmla="*/ 45 h 237"/>
                <a:gd name="T22" fmla="*/ 21 w 108"/>
                <a:gd name="T23" fmla="*/ 59 h 237"/>
                <a:gd name="T24" fmla="*/ 13 w 108"/>
                <a:gd name="T25" fmla="*/ 67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1 h 237"/>
                <a:gd name="T34" fmla="*/ 12 w 108"/>
                <a:gd name="T35" fmla="*/ 122 h 237"/>
                <a:gd name="T36" fmla="*/ 11 w 108"/>
                <a:gd name="T37" fmla="*/ 131 h 237"/>
                <a:gd name="T38" fmla="*/ 3 w 108"/>
                <a:gd name="T39" fmla="*/ 161 h 237"/>
                <a:gd name="T40" fmla="*/ 9 w 108"/>
                <a:gd name="T41" fmla="*/ 185 h 237"/>
                <a:gd name="T42" fmla="*/ 7 w 108"/>
                <a:gd name="T43" fmla="*/ 237 h 237"/>
                <a:gd name="T44" fmla="*/ 17 w 108"/>
                <a:gd name="T45" fmla="*/ 227 h 237"/>
                <a:gd name="T46" fmla="*/ 56 w 108"/>
                <a:gd name="T47" fmla="*/ 207 h 237"/>
                <a:gd name="T48" fmla="*/ 75 w 108"/>
                <a:gd name="T49" fmla="*/ 209 h 237"/>
                <a:gd name="T50" fmla="*/ 91 w 108"/>
                <a:gd name="T51" fmla="*/ 195 h 237"/>
                <a:gd name="T52" fmla="*/ 95 w 108"/>
                <a:gd name="T53" fmla="*/ 185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1 h 237"/>
                <a:gd name="T60" fmla="*/ 95 w 108"/>
                <a:gd name="T61" fmla="*/ 140 h 237"/>
                <a:gd name="T62" fmla="*/ 96 w 108"/>
                <a:gd name="T63" fmla="*/ 133 h 237"/>
                <a:gd name="T64" fmla="*/ 108 w 108"/>
                <a:gd name="T65" fmla="*/ 107 h 237"/>
                <a:gd name="T66" fmla="*/ 91 w 108"/>
                <a:gd name="T67" fmla="*/ 92 h 237"/>
                <a:gd name="T68" fmla="*/ 88 w 108"/>
                <a:gd name="T69" fmla="*/ 85 h 237"/>
                <a:gd name="T70" fmla="*/ 89 w 108"/>
                <a:gd name="T71" fmla="*/ 73 h 237"/>
                <a:gd name="T72" fmla="*/ 92 w 108"/>
                <a:gd name="T73" fmla="*/ 64 h 237"/>
                <a:gd name="T74" fmla="*/ 104 w 108"/>
                <a:gd name="T75" fmla="*/ 55 h 237"/>
                <a:gd name="T76" fmla="*/ 107 w 108"/>
                <a:gd name="T77" fmla="*/ 33 h 237"/>
                <a:gd name="T78" fmla="*/ 99 w 108"/>
                <a:gd name="T79" fmla="*/ 31 h 237"/>
                <a:gd name="T80" fmla="*/ 91 w 108"/>
                <a:gd name="T81" fmla="*/ 26 h 237"/>
                <a:gd name="T82" fmla="*/ 90 w 108"/>
                <a:gd name="T83" fmla="*/ 1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1"/>
                  </a:moveTo>
                  <a:cubicBezTo>
                    <a:pt x="102" y="9"/>
                    <a:pt x="102" y="9"/>
                    <a:pt x="102" y="9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19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5"/>
                    <a:pt x="5" y="173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7" y="227"/>
                    <a:pt x="17" y="227"/>
                    <a:pt x="17" y="227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6" y="207"/>
                    <a:pt x="56" y="207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7" y="209"/>
                    <a:pt x="83" y="207"/>
                    <a:pt x="90" y="20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7" y="182"/>
                    <a:pt x="97" y="180"/>
                    <a:pt x="95" y="179"/>
                  </a:cubicBezTo>
                  <a:cubicBezTo>
                    <a:pt x="94" y="177"/>
                    <a:pt x="95" y="173"/>
                    <a:pt x="97" y="170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89" y="152"/>
                    <a:pt x="89" y="149"/>
                    <a:pt x="91" y="147"/>
                  </a:cubicBezTo>
                  <a:cubicBezTo>
                    <a:pt x="91" y="144"/>
                    <a:pt x="93" y="142"/>
                    <a:pt x="95" y="140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1"/>
                    <a:pt x="92" y="59"/>
                    <a:pt x="93" y="58"/>
                  </a:cubicBezTo>
                  <a:cubicBezTo>
                    <a:pt x="94" y="57"/>
                    <a:pt x="95" y="56"/>
                    <a:pt x="97" y="56"/>
                  </a:cubicBezTo>
                  <a:cubicBezTo>
                    <a:pt x="104" y="55"/>
                    <a:pt x="104" y="55"/>
                    <a:pt x="104" y="55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642243" y="4118420"/>
              <a:ext cx="485561" cy="564286"/>
            </a:xfrm>
            <a:custGeom>
              <a:avLst/>
              <a:gdLst>
                <a:gd name="T0" fmla="*/ 149 w 173"/>
                <a:gd name="T1" fmla="*/ 34 h 201"/>
                <a:gd name="T2" fmla="*/ 146 w 173"/>
                <a:gd name="T3" fmla="*/ 27 h 201"/>
                <a:gd name="T4" fmla="*/ 143 w 173"/>
                <a:gd name="T5" fmla="*/ 12 h 201"/>
                <a:gd name="T6" fmla="*/ 136 w 173"/>
                <a:gd name="T7" fmla="*/ 17 h 201"/>
                <a:gd name="T8" fmla="*/ 125 w 173"/>
                <a:gd name="T9" fmla="*/ 15 h 201"/>
                <a:gd name="T10" fmla="*/ 125 w 173"/>
                <a:gd name="T11" fmla="*/ 7 h 201"/>
                <a:gd name="T12" fmla="*/ 121 w 173"/>
                <a:gd name="T13" fmla="*/ 10 h 201"/>
                <a:gd name="T14" fmla="*/ 109 w 173"/>
                <a:gd name="T15" fmla="*/ 22 h 201"/>
                <a:gd name="T16" fmla="*/ 107 w 173"/>
                <a:gd name="T17" fmla="*/ 22 h 201"/>
                <a:gd name="T18" fmla="*/ 99 w 173"/>
                <a:gd name="T19" fmla="*/ 16 h 201"/>
                <a:gd name="T20" fmla="*/ 92 w 173"/>
                <a:gd name="T21" fmla="*/ 14 h 201"/>
                <a:gd name="T22" fmla="*/ 75 w 173"/>
                <a:gd name="T23" fmla="*/ 8 h 201"/>
                <a:gd name="T24" fmla="*/ 65 w 173"/>
                <a:gd name="T25" fmla="*/ 4 h 201"/>
                <a:gd name="T26" fmla="*/ 47 w 173"/>
                <a:gd name="T27" fmla="*/ 0 h 201"/>
                <a:gd name="T28" fmla="*/ 39 w 173"/>
                <a:gd name="T29" fmla="*/ 16 h 201"/>
                <a:gd name="T30" fmla="*/ 34 w 173"/>
                <a:gd name="T31" fmla="*/ 16 h 201"/>
                <a:gd name="T32" fmla="*/ 14 w 173"/>
                <a:gd name="T33" fmla="*/ 26 h 201"/>
                <a:gd name="T34" fmla="*/ 13 w 173"/>
                <a:gd name="T35" fmla="*/ 73 h 201"/>
                <a:gd name="T36" fmla="*/ 9 w 173"/>
                <a:gd name="T37" fmla="*/ 83 h 201"/>
                <a:gd name="T38" fmla="*/ 1 w 173"/>
                <a:gd name="T39" fmla="*/ 109 h 201"/>
                <a:gd name="T40" fmla="*/ 7 w 173"/>
                <a:gd name="T41" fmla="*/ 112 h 201"/>
                <a:gd name="T42" fmla="*/ 17 w 173"/>
                <a:gd name="T43" fmla="*/ 126 h 201"/>
                <a:gd name="T44" fmla="*/ 13 w 173"/>
                <a:gd name="T45" fmla="*/ 132 h 201"/>
                <a:gd name="T46" fmla="*/ 24 w 173"/>
                <a:gd name="T47" fmla="*/ 158 h 201"/>
                <a:gd name="T48" fmla="*/ 38 w 173"/>
                <a:gd name="T49" fmla="*/ 151 h 201"/>
                <a:gd name="T50" fmla="*/ 46 w 173"/>
                <a:gd name="T51" fmla="*/ 152 h 201"/>
                <a:gd name="T52" fmla="*/ 52 w 173"/>
                <a:gd name="T53" fmla="*/ 140 h 201"/>
                <a:gd name="T54" fmla="*/ 68 w 173"/>
                <a:gd name="T55" fmla="*/ 135 h 201"/>
                <a:gd name="T56" fmla="*/ 77 w 173"/>
                <a:gd name="T57" fmla="*/ 151 h 201"/>
                <a:gd name="T58" fmla="*/ 81 w 173"/>
                <a:gd name="T59" fmla="*/ 165 h 201"/>
                <a:gd name="T60" fmla="*/ 71 w 173"/>
                <a:gd name="T61" fmla="*/ 185 h 201"/>
                <a:gd name="T62" fmla="*/ 84 w 173"/>
                <a:gd name="T63" fmla="*/ 187 h 201"/>
                <a:gd name="T64" fmla="*/ 89 w 173"/>
                <a:gd name="T65" fmla="*/ 200 h 201"/>
                <a:gd name="T66" fmla="*/ 102 w 173"/>
                <a:gd name="T67" fmla="*/ 196 h 201"/>
                <a:gd name="T68" fmla="*/ 108 w 173"/>
                <a:gd name="T69" fmla="*/ 178 h 201"/>
                <a:gd name="T70" fmla="*/ 135 w 173"/>
                <a:gd name="T71" fmla="*/ 189 h 201"/>
                <a:gd name="T72" fmla="*/ 127 w 173"/>
                <a:gd name="T73" fmla="*/ 172 h 201"/>
                <a:gd name="T74" fmla="*/ 128 w 173"/>
                <a:gd name="T75" fmla="*/ 170 h 201"/>
                <a:gd name="T76" fmla="*/ 166 w 173"/>
                <a:gd name="T77" fmla="*/ 166 h 201"/>
                <a:gd name="T78" fmla="*/ 167 w 173"/>
                <a:gd name="T79" fmla="*/ 165 h 201"/>
                <a:gd name="T80" fmla="*/ 167 w 173"/>
                <a:gd name="T81" fmla="*/ 163 h 201"/>
                <a:gd name="T82" fmla="*/ 165 w 173"/>
                <a:gd name="T83" fmla="*/ 142 h 201"/>
                <a:gd name="T84" fmla="*/ 170 w 173"/>
                <a:gd name="T85" fmla="*/ 134 h 201"/>
                <a:gd name="T86" fmla="*/ 163 w 173"/>
                <a:gd name="T87" fmla="*/ 126 h 201"/>
                <a:gd name="T88" fmla="*/ 158 w 173"/>
                <a:gd name="T89" fmla="*/ 98 h 201"/>
                <a:gd name="T90" fmla="*/ 151 w 173"/>
                <a:gd name="T91" fmla="*/ 102 h 201"/>
                <a:gd name="T92" fmla="*/ 149 w 173"/>
                <a:gd name="T93" fmla="*/ 84 h 201"/>
                <a:gd name="T94" fmla="*/ 163 w 173"/>
                <a:gd name="T95" fmla="*/ 50 h 201"/>
                <a:gd name="T96" fmla="*/ 150 w 173"/>
                <a:gd name="T97" fmla="*/ 3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1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5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3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6"/>
                    <a:pt x="9" y="79"/>
                    <a:pt x="9" y="83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8"/>
                    <a:pt x="1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12" y="112"/>
                    <a:pt x="15" y="113"/>
                    <a:pt x="15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4" y="129"/>
                    <a:pt x="13" y="130"/>
                    <a:pt x="13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7"/>
                    <a:pt x="15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5" y="153"/>
                    <a:pt x="46" y="152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1"/>
                    <a:pt x="65" y="141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69" y="135"/>
                    <a:pt x="71" y="136"/>
                    <a:pt x="73" y="137"/>
                  </a:cubicBezTo>
                  <a:cubicBezTo>
                    <a:pt x="75" y="139"/>
                    <a:pt x="77" y="141"/>
                    <a:pt x="77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79" y="169"/>
                    <a:pt x="78" y="172"/>
                    <a:pt x="77" y="173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82" y="193"/>
                    <a:pt x="82" y="196"/>
                    <a:pt x="82" y="198"/>
                  </a:cubicBezTo>
                  <a:cubicBezTo>
                    <a:pt x="85" y="200"/>
                    <a:pt x="87" y="201"/>
                    <a:pt x="89" y="200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7" y="190"/>
                    <a:pt x="107" y="190"/>
                    <a:pt x="107" y="190"/>
                  </a:cubicBezTo>
                  <a:cubicBezTo>
                    <a:pt x="107" y="184"/>
                    <a:pt x="107" y="184"/>
                    <a:pt x="107" y="184"/>
                  </a:cubicBezTo>
                  <a:cubicBezTo>
                    <a:pt x="107" y="181"/>
                    <a:pt x="107" y="180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5" y="187"/>
                    <a:pt x="135" y="184"/>
                    <a:pt x="133" y="180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3" y="163"/>
                    <a:pt x="139" y="161"/>
                    <a:pt x="145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1" y="155"/>
                    <a:pt x="173" y="149"/>
                    <a:pt x="171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8" y="137"/>
                    <a:pt x="170" y="136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59" y="117"/>
                    <a:pt x="159" y="117"/>
                    <a:pt x="159" y="117"/>
                  </a:cubicBezTo>
                  <a:cubicBezTo>
                    <a:pt x="158" y="110"/>
                    <a:pt x="157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2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1" y="44"/>
                    <a:pt x="161" y="40"/>
                    <a:pt x="161" y="39"/>
                  </a:cubicBezTo>
                  <a:cubicBezTo>
                    <a:pt x="153" y="36"/>
                    <a:pt x="153" y="36"/>
                    <a:pt x="153" y="36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586089" y="3799116"/>
              <a:ext cx="684851" cy="426104"/>
            </a:xfrm>
            <a:custGeom>
              <a:avLst/>
              <a:gdLst>
                <a:gd name="T0" fmla="*/ 32 w 244"/>
                <a:gd name="T1" fmla="*/ 4 h 152"/>
                <a:gd name="T2" fmla="*/ 43 w 244"/>
                <a:gd name="T3" fmla="*/ 12 h 152"/>
                <a:gd name="T4" fmla="*/ 49 w 244"/>
                <a:gd name="T5" fmla="*/ 20 h 152"/>
                <a:gd name="T6" fmla="*/ 44 w 244"/>
                <a:gd name="T7" fmla="*/ 26 h 152"/>
                <a:gd name="T8" fmla="*/ 30 w 244"/>
                <a:gd name="T9" fmla="*/ 29 h 152"/>
                <a:gd name="T10" fmla="*/ 32 w 244"/>
                <a:gd name="T11" fmla="*/ 37 h 152"/>
                <a:gd name="T12" fmla="*/ 35 w 244"/>
                <a:gd name="T13" fmla="*/ 54 h 152"/>
                <a:gd name="T14" fmla="*/ 45 w 244"/>
                <a:gd name="T15" fmla="*/ 56 h 152"/>
                <a:gd name="T16" fmla="*/ 45 w 244"/>
                <a:gd name="T17" fmla="*/ 57 h 152"/>
                <a:gd name="T18" fmla="*/ 51 w 244"/>
                <a:gd name="T19" fmla="*/ 65 h 152"/>
                <a:gd name="T20" fmla="*/ 53 w 244"/>
                <a:gd name="T21" fmla="*/ 72 h 152"/>
                <a:gd name="T22" fmla="*/ 40 w 244"/>
                <a:gd name="T23" fmla="*/ 92 h 152"/>
                <a:gd name="T24" fmla="*/ 1 w 244"/>
                <a:gd name="T25" fmla="*/ 101 h 152"/>
                <a:gd name="T26" fmla="*/ 4 w 244"/>
                <a:gd name="T27" fmla="*/ 116 h 152"/>
                <a:gd name="T28" fmla="*/ 19 w 244"/>
                <a:gd name="T29" fmla="*/ 142 h 152"/>
                <a:gd name="T30" fmla="*/ 19 w 244"/>
                <a:gd name="T31" fmla="*/ 143 h 152"/>
                <a:gd name="T32" fmla="*/ 25 w 244"/>
                <a:gd name="T33" fmla="*/ 150 h 152"/>
                <a:gd name="T34" fmla="*/ 30 w 244"/>
                <a:gd name="T35" fmla="*/ 138 h 152"/>
                <a:gd name="T36" fmla="*/ 39 w 244"/>
                <a:gd name="T37" fmla="*/ 127 h 152"/>
                <a:gd name="T38" fmla="*/ 56 w 244"/>
                <a:gd name="T39" fmla="*/ 126 h 152"/>
                <a:gd name="T40" fmla="*/ 63 w 244"/>
                <a:gd name="T41" fmla="*/ 111 h 152"/>
                <a:gd name="T42" fmla="*/ 79 w 244"/>
                <a:gd name="T43" fmla="*/ 110 h 152"/>
                <a:gd name="T44" fmla="*/ 109 w 244"/>
                <a:gd name="T45" fmla="*/ 121 h 152"/>
                <a:gd name="T46" fmla="*/ 110 w 244"/>
                <a:gd name="T47" fmla="*/ 121 h 152"/>
                <a:gd name="T48" fmla="*/ 121 w 244"/>
                <a:gd name="T49" fmla="*/ 127 h 152"/>
                <a:gd name="T50" fmla="*/ 121 w 244"/>
                <a:gd name="T51" fmla="*/ 127 h 152"/>
                <a:gd name="T52" fmla="*/ 131 w 244"/>
                <a:gd name="T53" fmla="*/ 127 h 152"/>
                <a:gd name="T54" fmla="*/ 142 w 244"/>
                <a:gd name="T55" fmla="*/ 115 h 152"/>
                <a:gd name="T56" fmla="*/ 148 w 244"/>
                <a:gd name="T57" fmla="*/ 119 h 152"/>
                <a:gd name="T58" fmla="*/ 149 w 244"/>
                <a:gd name="T59" fmla="*/ 129 h 152"/>
                <a:gd name="T60" fmla="*/ 159 w 244"/>
                <a:gd name="T61" fmla="*/ 122 h 152"/>
                <a:gd name="T62" fmla="*/ 165 w 244"/>
                <a:gd name="T63" fmla="*/ 122 h 152"/>
                <a:gd name="T64" fmla="*/ 170 w 244"/>
                <a:gd name="T65" fmla="*/ 140 h 152"/>
                <a:gd name="T66" fmla="*/ 193 w 244"/>
                <a:gd name="T67" fmla="*/ 129 h 152"/>
                <a:gd name="T68" fmla="*/ 215 w 244"/>
                <a:gd name="T69" fmla="*/ 120 h 152"/>
                <a:gd name="T70" fmla="*/ 237 w 244"/>
                <a:gd name="T71" fmla="*/ 114 h 152"/>
                <a:gd name="T72" fmla="*/ 242 w 244"/>
                <a:gd name="T73" fmla="*/ 110 h 152"/>
                <a:gd name="T74" fmla="*/ 229 w 244"/>
                <a:gd name="T75" fmla="*/ 76 h 152"/>
                <a:gd name="T76" fmla="*/ 235 w 244"/>
                <a:gd name="T77" fmla="*/ 66 h 152"/>
                <a:gd name="T78" fmla="*/ 221 w 244"/>
                <a:gd name="T79" fmla="*/ 62 h 152"/>
                <a:gd name="T80" fmla="*/ 215 w 244"/>
                <a:gd name="T81" fmla="*/ 54 h 152"/>
                <a:gd name="T82" fmla="*/ 214 w 244"/>
                <a:gd name="T83" fmla="*/ 53 h 152"/>
                <a:gd name="T84" fmla="*/ 186 w 244"/>
                <a:gd name="T85" fmla="*/ 47 h 152"/>
                <a:gd name="T86" fmla="*/ 162 w 244"/>
                <a:gd name="T87" fmla="*/ 46 h 152"/>
                <a:gd name="T88" fmla="*/ 107 w 244"/>
                <a:gd name="T89" fmla="*/ 24 h 152"/>
                <a:gd name="T90" fmla="*/ 71 w 244"/>
                <a:gd name="T91" fmla="*/ 0 h 152"/>
                <a:gd name="T92" fmla="*/ 37 w 244"/>
                <a:gd name="T93" fmla="*/ 2 h 152"/>
                <a:gd name="T94" fmla="*/ 31 w 244"/>
                <a:gd name="T9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2">
                  <a:moveTo>
                    <a:pt x="31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0"/>
                    <a:pt x="52" y="82"/>
                    <a:pt x="51" y="84"/>
                  </a:cubicBezTo>
                  <a:cubicBezTo>
                    <a:pt x="49" y="87"/>
                    <a:pt x="46" y="89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1" y="111"/>
                    <a:pt x="61" y="111"/>
                    <a:pt x="61" y="111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4" y="122"/>
                    <a:pt x="164" y="122"/>
                    <a:pt x="164" y="122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7"/>
                    <a:pt x="171" y="129"/>
                    <a:pt x="171" y="131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3" y="134"/>
                    <a:pt x="189" y="129"/>
                    <a:pt x="193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2" y="110"/>
                    <a:pt x="242" y="110"/>
                    <a:pt x="242" y="110"/>
                  </a:cubicBezTo>
                  <a:cubicBezTo>
                    <a:pt x="243" y="109"/>
                    <a:pt x="243" y="109"/>
                    <a:pt x="243" y="109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29" y="76"/>
                    <a:pt x="229" y="76"/>
                    <a:pt x="229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53"/>
                    <a:pt x="203" y="55"/>
                    <a:pt x="199" y="56"/>
                  </a:cubicBezTo>
                  <a:cubicBezTo>
                    <a:pt x="197" y="57"/>
                    <a:pt x="192" y="54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2"/>
                    <a:pt x="180" y="43"/>
                    <a:pt x="175" y="44"/>
                  </a:cubicBezTo>
                  <a:cubicBezTo>
                    <a:pt x="169" y="47"/>
                    <a:pt x="164" y="47"/>
                    <a:pt x="162" y="46"/>
                  </a:cubicBezTo>
                  <a:cubicBezTo>
                    <a:pt x="160" y="44"/>
                    <a:pt x="159" y="40"/>
                    <a:pt x="160" y="35"/>
                  </a:cubicBezTo>
                  <a:cubicBezTo>
                    <a:pt x="161" y="30"/>
                    <a:pt x="160" y="28"/>
                    <a:pt x="159" y="27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3" y="22"/>
                    <a:pt x="99" y="20"/>
                    <a:pt x="97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5" y="15"/>
                    <a:pt x="79" y="10"/>
                    <a:pt x="71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738034" y="4584162"/>
              <a:ext cx="709624" cy="567039"/>
            </a:xfrm>
            <a:custGeom>
              <a:avLst/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2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071651" y="4099152"/>
              <a:ext cx="429408" cy="580801"/>
            </a:xfrm>
            <a:custGeom>
              <a:avLst/>
              <a:gdLst>
                <a:gd name="T0" fmla="*/ 120 w 153"/>
                <a:gd name="T1" fmla="*/ 7 h 207"/>
                <a:gd name="T2" fmla="*/ 106 w 153"/>
                <a:gd name="T3" fmla="*/ 2 h 207"/>
                <a:gd name="T4" fmla="*/ 88 w 153"/>
                <a:gd name="T5" fmla="*/ 15 h 207"/>
                <a:gd name="T6" fmla="*/ 77 w 153"/>
                <a:gd name="T7" fmla="*/ 10 h 207"/>
                <a:gd name="T8" fmla="*/ 76 w 153"/>
                <a:gd name="T9" fmla="*/ 11 h 207"/>
                <a:gd name="T10" fmla="*/ 54 w 153"/>
                <a:gd name="T11" fmla="*/ 16 h 207"/>
                <a:gd name="T12" fmla="*/ 43 w 153"/>
                <a:gd name="T13" fmla="*/ 17 h 207"/>
                <a:gd name="T14" fmla="*/ 34 w 153"/>
                <a:gd name="T15" fmla="*/ 26 h 207"/>
                <a:gd name="T16" fmla="*/ 20 w 153"/>
                <a:gd name="T17" fmla="*/ 27 h 207"/>
                <a:gd name="T18" fmla="*/ 11 w 153"/>
                <a:gd name="T19" fmla="*/ 44 h 207"/>
                <a:gd name="T20" fmla="*/ 12 w 153"/>
                <a:gd name="T21" fmla="*/ 46 h 207"/>
                <a:gd name="T22" fmla="*/ 18 w 153"/>
                <a:gd name="T23" fmla="*/ 68 h 207"/>
                <a:gd name="T24" fmla="*/ 18 w 153"/>
                <a:gd name="T25" fmla="*/ 71 h 207"/>
                <a:gd name="T26" fmla="*/ 17 w 153"/>
                <a:gd name="T27" fmla="*/ 71 h 207"/>
                <a:gd name="T28" fmla="*/ 0 w 153"/>
                <a:gd name="T29" fmla="*/ 93 h 207"/>
                <a:gd name="T30" fmla="*/ 7 w 153"/>
                <a:gd name="T31" fmla="*/ 97 h 207"/>
                <a:gd name="T32" fmla="*/ 13 w 153"/>
                <a:gd name="T33" fmla="*/ 130 h 207"/>
                <a:gd name="T34" fmla="*/ 21 w 153"/>
                <a:gd name="T35" fmla="*/ 142 h 207"/>
                <a:gd name="T36" fmla="*/ 22 w 153"/>
                <a:gd name="T37" fmla="*/ 151 h 207"/>
                <a:gd name="T38" fmla="*/ 23 w 153"/>
                <a:gd name="T39" fmla="*/ 180 h 207"/>
                <a:gd name="T40" fmla="*/ 27 w 153"/>
                <a:gd name="T41" fmla="*/ 180 h 207"/>
                <a:gd name="T42" fmla="*/ 44 w 153"/>
                <a:gd name="T43" fmla="*/ 180 h 207"/>
                <a:gd name="T44" fmla="*/ 28 w 153"/>
                <a:gd name="T45" fmla="*/ 202 h 207"/>
                <a:gd name="T46" fmla="*/ 40 w 153"/>
                <a:gd name="T47" fmla="*/ 203 h 207"/>
                <a:gd name="T48" fmla="*/ 76 w 153"/>
                <a:gd name="T49" fmla="*/ 200 h 207"/>
                <a:gd name="T50" fmla="*/ 78 w 153"/>
                <a:gd name="T51" fmla="*/ 194 h 207"/>
                <a:gd name="T52" fmla="*/ 78 w 153"/>
                <a:gd name="T53" fmla="*/ 190 h 207"/>
                <a:gd name="T54" fmla="*/ 76 w 153"/>
                <a:gd name="T55" fmla="*/ 178 h 207"/>
                <a:gd name="T56" fmla="*/ 84 w 153"/>
                <a:gd name="T57" fmla="*/ 172 h 207"/>
                <a:gd name="T58" fmla="*/ 82 w 153"/>
                <a:gd name="T59" fmla="*/ 167 h 207"/>
                <a:gd name="T60" fmla="*/ 82 w 153"/>
                <a:gd name="T61" fmla="*/ 167 h 207"/>
                <a:gd name="T62" fmla="*/ 86 w 153"/>
                <a:gd name="T63" fmla="*/ 153 h 207"/>
                <a:gd name="T64" fmla="*/ 90 w 153"/>
                <a:gd name="T65" fmla="*/ 149 h 207"/>
                <a:gd name="T66" fmla="*/ 94 w 153"/>
                <a:gd name="T67" fmla="*/ 145 h 207"/>
                <a:gd name="T68" fmla="*/ 101 w 153"/>
                <a:gd name="T69" fmla="*/ 129 h 207"/>
                <a:gd name="T70" fmla="*/ 104 w 153"/>
                <a:gd name="T71" fmla="*/ 127 h 207"/>
                <a:gd name="T72" fmla="*/ 100 w 153"/>
                <a:gd name="T73" fmla="*/ 110 h 207"/>
                <a:gd name="T74" fmla="*/ 112 w 153"/>
                <a:gd name="T75" fmla="*/ 99 h 207"/>
                <a:gd name="T76" fmla="*/ 111 w 153"/>
                <a:gd name="T77" fmla="*/ 84 h 207"/>
                <a:gd name="T78" fmla="*/ 126 w 153"/>
                <a:gd name="T79" fmla="*/ 67 h 207"/>
                <a:gd name="T80" fmla="*/ 132 w 153"/>
                <a:gd name="T81" fmla="*/ 70 h 207"/>
                <a:gd name="T82" fmla="*/ 142 w 153"/>
                <a:gd name="T83" fmla="*/ 63 h 207"/>
                <a:gd name="T84" fmla="*/ 142 w 153"/>
                <a:gd name="T85" fmla="*/ 63 h 207"/>
                <a:gd name="T86" fmla="*/ 149 w 153"/>
                <a:gd name="T87" fmla="*/ 59 h 207"/>
                <a:gd name="T88" fmla="*/ 148 w 153"/>
                <a:gd name="T89" fmla="*/ 52 h 207"/>
                <a:gd name="T90" fmla="*/ 151 w 153"/>
                <a:gd name="T91" fmla="*/ 51 h 207"/>
                <a:gd name="T92" fmla="*/ 153 w 153"/>
                <a:gd name="T93" fmla="*/ 48 h 207"/>
                <a:gd name="T94" fmla="*/ 139 w 153"/>
                <a:gd name="T95" fmla="*/ 25 h 207"/>
                <a:gd name="T96" fmla="*/ 133 w 153"/>
                <a:gd name="T97" fmla="*/ 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207">
                  <a:moveTo>
                    <a:pt x="120" y="8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3" y="9"/>
                    <a:pt x="99" y="14"/>
                    <a:pt x="93" y="16"/>
                  </a:cubicBezTo>
                  <a:cubicBezTo>
                    <a:pt x="92" y="17"/>
                    <a:pt x="90" y="16"/>
                    <a:pt x="88" y="15"/>
                  </a:cubicBezTo>
                  <a:cubicBezTo>
                    <a:pt x="87" y="13"/>
                    <a:pt x="88" y="9"/>
                    <a:pt x="90" y="2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3" y="31"/>
                    <a:pt x="4" y="39"/>
                  </a:cubicBezTo>
                  <a:cubicBezTo>
                    <a:pt x="8" y="41"/>
                    <a:pt x="10" y="43"/>
                    <a:pt x="11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4" y="97"/>
                    <a:pt x="6" y="97"/>
                    <a:pt x="7" y="97"/>
                  </a:cubicBezTo>
                  <a:cubicBezTo>
                    <a:pt x="9" y="98"/>
                    <a:pt x="10" y="101"/>
                    <a:pt x="9" y="106"/>
                  </a:cubicBezTo>
                  <a:cubicBezTo>
                    <a:pt x="8" y="114"/>
                    <a:pt x="10" y="122"/>
                    <a:pt x="13" y="130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1" y="138"/>
                    <a:pt x="22" y="140"/>
                    <a:pt x="21" y="142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4" y="155"/>
                    <a:pt x="22" y="162"/>
                    <a:pt x="18" y="17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32" y="175"/>
                    <a:pt x="36" y="174"/>
                    <a:pt x="40" y="175"/>
                  </a:cubicBezTo>
                  <a:cubicBezTo>
                    <a:pt x="42" y="176"/>
                    <a:pt x="44" y="178"/>
                    <a:pt x="44" y="180"/>
                  </a:cubicBezTo>
                  <a:cubicBezTo>
                    <a:pt x="44" y="183"/>
                    <a:pt x="41" y="188"/>
                    <a:pt x="34" y="195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35" y="203"/>
                    <a:pt x="38" y="202"/>
                    <a:pt x="40" y="203"/>
                  </a:cubicBezTo>
                  <a:cubicBezTo>
                    <a:pt x="43" y="203"/>
                    <a:pt x="50" y="200"/>
                    <a:pt x="61" y="194"/>
                  </a:cubicBezTo>
                  <a:cubicBezTo>
                    <a:pt x="65" y="192"/>
                    <a:pt x="70" y="194"/>
                    <a:pt x="76" y="200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192"/>
                    <a:pt x="76" y="191"/>
                    <a:pt x="78" y="190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5" y="181"/>
                    <a:pt x="75" y="179"/>
                    <a:pt x="76" y="178"/>
                  </a:cubicBezTo>
                  <a:cubicBezTo>
                    <a:pt x="77" y="177"/>
                    <a:pt x="78" y="176"/>
                    <a:pt x="80" y="175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4" y="164"/>
                    <a:pt x="84" y="162"/>
                    <a:pt x="83" y="161"/>
                  </a:cubicBezTo>
                  <a:cubicBezTo>
                    <a:pt x="82" y="158"/>
                    <a:pt x="83" y="156"/>
                    <a:pt x="86" y="153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39"/>
                    <a:pt x="94" y="139"/>
                    <a:pt x="94" y="139"/>
                  </a:cubicBezTo>
                  <a:cubicBezTo>
                    <a:pt x="94" y="136"/>
                    <a:pt x="96" y="133"/>
                    <a:pt x="101" y="129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6" y="117"/>
                    <a:pt x="96" y="114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0" y="95"/>
                    <a:pt x="110" y="91"/>
                    <a:pt x="111" y="84"/>
                  </a:cubicBezTo>
                  <a:cubicBezTo>
                    <a:pt x="112" y="73"/>
                    <a:pt x="117" y="68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5" y="36"/>
                    <a:pt x="142" y="31"/>
                    <a:pt x="139" y="25"/>
                  </a:cubicBezTo>
                  <a:cubicBezTo>
                    <a:pt x="137" y="22"/>
                    <a:pt x="138" y="18"/>
                    <a:pt x="140" y="13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296264" y="4250545"/>
              <a:ext cx="392523" cy="485560"/>
            </a:xfrm>
            <a:custGeom>
              <a:avLst/>
              <a:gdLst>
                <a:gd name="T0" fmla="*/ 72 w 140"/>
                <a:gd name="T1" fmla="*/ 8 h 173"/>
                <a:gd name="T2" fmla="*/ 60 w 140"/>
                <a:gd name="T3" fmla="*/ 19 h 173"/>
                <a:gd name="T4" fmla="*/ 59 w 140"/>
                <a:gd name="T5" fmla="*/ 20 h 173"/>
                <a:gd name="T6" fmla="*/ 50 w 140"/>
                <a:gd name="T7" fmla="*/ 20 h 173"/>
                <a:gd name="T8" fmla="*/ 35 w 140"/>
                <a:gd name="T9" fmla="*/ 31 h 173"/>
                <a:gd name="T10" fmla="*/ 40 w 140"/>
                <a:gd name="T11" fmla="*/ 33 h 173"/>
                <a:gd name="T12" fmla="*/ 36 w 140"/>
                <a:gd name="T13" fmla="*/ 47 h 173"/>
                <a:gd name="T14" fmla="*/ 23 w 140"/>
                <a:gd name="T15" fmla="*/ 59 h 173"/>
                <a:gd name="T16" fmla="*/ 24 w 140"/>
                <a:gd name="T17" fmla="*/ 67 h 173"/>
                <a:gd name="T18" fmla="*/ 26 w 140"/>
                <a:gd name="T19" fmla="*/ 76 h 173"/>
                <a:gd name="T20" fmla="*/ 18 w 140"/>
                <a:gd name="T21" fmla="*/ 92 h 173"/>
                <a:gd name="T22" fmla="*/ 18 w 140"/>
                <a:gd name="T23" fmla="*/ 94 h 173"/>
                <a:gd name="T24" fmla="*/ 12 w 140"/>
                <a:gd name="T25" fmla="*/ 100 h 173"/>
                <a:gd name="T26" fmla="*/ 7 w 140"/>
                <a:gd name="T27" fmla="*/ 105 h 173"/>
                <a:gd name="T28" fmla="*/ 6 w 140"/>
                <a:gd name="T29" fmla="*/ 121 h 173"/>
                <a:gd name="T30" fmla="*/ 2 w 140"/>
                <a:gd name="T31" fmla="*/ 125 h 173"/>
                <a:gd name="T32" fmla="*/ 0 w 140"/>
                <a:gd name="T33" fmla="*/ 127 h 173"/>
                <a:gd name="T34" fmla="*/ 3 w 140"/>
                <a:gd name="T35" fmla="*/ 137 h 173"/>
                <a:gd name="T36" fmla="*/ 26 w 140"/>
                <a:gd name="T37" fmla="*/ 137 h 173"/>
                <a:gd name="T38" fmla="*/ 35 w 140"/>
                <a:gd name="T39" fmla="*/ 146 h 173"/>
                <a:gd name="T40" fmla="*/ 35 w 140"/>
                <a:gd name="T41" fmla="*/ 146 h 173"/>
                <a:gd name="T42" fmla="*/ 51 w 140"/>
                <a:gd name="T43" fmla="*/ 171 h 173"/>
                <a:gd name="T44" fmla="*/ 56 w 140"/>
                <a:gd name="T45" fmla="*/ 160 h 173"/>
                <a:gd name="T46" fmla="*/ 68 w 140"/>
                <a:gd name="T47" fmla="*/ 169 h 173"/>
                <a:gd name="T48" fmla="*/ 76 w 140"/>
                <a:gd name="T49" fmla="*/ 145 h 173"/>
                <a:gd name="T50" fmla="*/ 78 w 140"/>
                <a:gd name="T51" fmla="*/ 146 h 173"/>
                <a:gd name="T52" fmla="*/ 85 w 140"/>
                <a:gd name="T53" fmla="*/ 140 h 173"/>
                <a:gd name="T54" fmla="*/ 85 w 140"/>
                <a:gd name="T55" fmla="*/ 138 h 173"/>
                <a:gd name="T56" fmla="*/ 96 w 140"/>
                <a:gd name="T57" fmla="*/ 139 h 173"/>
                <a:gd name="T58" fmla="*/ 102 w 140"/>
                <a:gd name="T59" fmla="*/ 111 h 173"/>
                <a:gd name="T60" fmla="*/ 114 w 140"/>
                <a:gd name="T61" fmla="*/ 110 h 173"/>
                <a:gd name="T62" fmla="*/ 108 w 140"/>
                <a:gd name="T63" fmla="*/ 104 h 173"/>
                <a:gd name="T64" fmla="*/ 117 w 140"/>
                <a:gd name="T65" fmla="*/ 97 h 173"/>
                <a:gd name="T66" fmla="*/ 122 w 140"/>
                <a:gd name="T67" fmla="*/ 100 h 173"/>
                <a:gd name="T68" fmla="*/ 119 w 140"/>
                <a:gd name="T69" fmla="*/ 91 h 173"/>
                <a:gd name="T70" fmla="*/ 122 w 140"/>
                <a:gd name="T71" fmla="*/ 89 h 173"/>
                <a:gd name="T72" fmla="*/ 118 w 140"/>
                <a:gd name="T73" fmla="*/ 79 h 173"/>
                <a:gd name="T74" fmla="*/ 119 w 140"/>
                <a:gd name="T75" fmla="*/ 77 h 173"/>
                <a:gd name="T76" fmla="*/ 130 w 140"/>
                <a:gd name="T77" fmla="*/ 67 h 173"/>
                <a:gd name="T78" fmla="*/ 120 w 140"/>
                <a:gd name="T79" fmla="*/ 54 h 173"/>
                <a:gd name="T80" fmla="*/ 133 w 140"/>
                <a:gd name="T81" fmla="*/ 49 h 173"/>
                <a:gd name="T82" fmla="*/ 139 w 140"/>
                <a:gd name="T83" fmla="*/ 42 h 173"/>
                <a:gd name="T84" fmla="*/ 135 w 140"/>
                <a:gd name="T85" fmla="*/ 34 h 173"/>
                <a:gd name="T86" fmla="*/ 134 w 140"/>
                <a:gd name="T87" fmla="*/ 32 h 173"/>
                <a:gd name="T88" fmla="*/ 134 w 140"/>
                <a:gd name="T89" fmla="*/ 29 h 173"/>
                <a:gd name="T90" fmla="*/ 133 w 140"/>
                <a:gd name="T91" fmla="*/ 29 h 173"/>
                <a:gd name="T92" fmla="*/ 117 w 140"/>
                <a:gd name="T93" fmla="*/ 27 h 173"/>
                <a:gd name="T94" fmla="*/ 116 w 140"/>
                <a:gd name="T95" fmla="*/ 27 h 173"/>
                <a:gd name="T96" fmla="*/ 112 w 140"/>
                <a:gd name="T97" fmla="*/ 22 h 173"/>
                <a:gd name="T98" fmla="*/ 93 w 140"/>
                <a:gd name="T99" fmla="*/ 30 h 173"/>
                <a:gd name="T100" fmla="*/ 85 w 140"/>
                <a:gd name="T101" fmla="*/ 15 h 173"/>
                <a:gd name="T102" fmla="*/ 73 w 140"/>
                <a:gd name="T103" fmla="*/ 0 h 173"/>
                <a:gd name="T104" fmla="*/ 73 w 140"/>
                <a:gd name="T105" fmla="*/ 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73">
                  <a:moveTo>
                    <a:pt x="73" y="7"/>
                  </a:moveTo>
                  <a:cubicBezTo>
                    <a:pt x="72" y="8"/>
                    <a:pt x="72" y="8"/>
                    <a:pt x="72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0" y="19"/>
                    <a:pt x="36" y="23"/>
                    <a:pt x="35" y="3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1"/>
                    <a:pt x="20" y="63"/>
                    <a:pt x="21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6" y="69"/>
                    <a:pt x="28" y="71"/>
                    <a:pt x="28" y="73"/>
                  </a:cubicBezTo>
                  <a:cubicBezTo>
                    <a:pt x="28" y="74"/>
                    <a:pt x="27" y="75"/>
                    <a:pt x="26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5"/>
                    <a:pt x="18" y="89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7"/>
                    <a:pt x="14" y="98"/>
                    <a:pt x="12" y="100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7"/>
                    <a:pt x="8" y="109"/>
                    <a:pt x="6" y="113"/>
                  </a:cubicBezTo>
                  <a:cubicBezTo>
                    <a:pt x="8" y="117"/>
                    <a:pt x="8" y="120"/>
                    <a:pt x="6" y="121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6" y="139"/>
                    <a:pt x="96" y="139"/>
                    <a:pt x="96" y="139"/>
                  </a:cubicBezTo>
                  <a:cubicBezTo>
                    <a:pt x="102" y="133"/>
                    <a:pt x="104" y="129"/>
                    <a:pt x="104" y="125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2" y="99"/>
                    <a:pt x="122" y="99"/>
                    <a:pt x="122" y="9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2" y="89"/>
                    <a:pt x="122" y="89"/>
                    <a:pt x="122" y="89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30" y="71"/>
                    <a:pt x="130" y="71"/>
                    <a:pt x="130" y="71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1" y="62"/>
                    <a:pt x="116" y="58"/>
                    <a:pt x="117" y="56"/>
                  </a:cubicBezTo>
                  <a:cubicBezTo>
                    <a:pt x="118" y="55"/>
                    <a:pt x="118" y="54"/>
                    <a:pt x="120" y="54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38" y="37"/>
                    <a:pt x="136" y="35"/>
                    <a:pt x="135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2" y="31"/>
                    <a:pt x="130" y="32"/>
                    <a:pt x="128" y="32"/>
                  </a:cubicBezTo>
                  <a:cubicBezTo>
                    <a:pt x="123" y="32"/>
                    <a:pt x="120" y="30"/>
                    <a:pt x="117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5"/>
                    <a:pt x="110" y="27"/>
                    <a:pt x="108" y="29"/>
                  </a:cubicBezTo>
                  <a:cubicBezTo>
                    <a:pt x="102" y="31"/>
                    <a:pt x="98" y="32"/>
                    <a:pt x="93" y="30"/>
                  </a:cubicBezTo>
                  <a:cubicBezTo>
                    <a:pt x="90" y="29"/>
                    <a:pt x="88" y="27"/>
                    <a:pt x="86" y="23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7"/>
                    <a:pt x="82" y="3"/>
                    <a:pt x="80" y="2"/>
                  </a:cubicBezTo>
                  <a:cubicBezTo>
                    <a:pt x="78" y="0"/>
                    <a:pt x="75" y="0"/>
                    <a:pt x="73" y="0"/>
                  </a:cubicBezTo>
                  <a:cubicBezTo>
                    <a:pt x="74" y="7"/>
                    <a:pt x="74" y="7"/>
                    <a:pt x="74" y="7"/>
                  </a:cubicBezTo>
                  <a:lnTo>
                    <a:pt x="73" y="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470230" y="3945005"/>
              <a:ext cx="341876" cy="395275"/>
            </a:xfrm>
            <a:custGeom>
              <a:avLst/>
              <a:gdLst>
                <a:gd name="T0" fmla="*/ 64 w 122"/>
                <a:gd name="T1" fmla="*/ 6 h 141"/>
                <a:gd name="T2" fmla="*/ 42 w 122"/>
                <a:gd name="T3" fmla="*/ 2 h 141"/>
                <a:gd name="T4" fmla="*/ 38 w 122"/>
                <a:gd name="T5" fmla="*/ 27 h 141"/>
                <a:gd name="T6" fmla="*/ 28 w 122"/>
                <a:gd name="T7" fmla="*/ 32 h 141"/>
                <a:gd name="T8" fmla="*/ 22 w 122"/>
                <a:gd name="T9" fmla="*/ 41 h 141"/>
                <a:gd name="T10" fmla="*/ 16 w 122"/>
                <a:gd name="T11" fmla="*/ 54 h 141"/>
                <a:gd name="T12" fmla="*/ 6 w 122"/>
                <a:gd name="T13" fmla="*/ 68 h 141"/>
                <a:gd name="T14" fmla="*/ 1 w 122"/>
                <a:gd name="T15" fmla="*/ 78 h 141"/>
                <a:gd name="T16" fmla="*/ 11 w 122"/>
                <a:gd name="T17" fmla="*/ 93 h 141"/>
                <a:gd name="T18" fmla="*/ 16 w 122"/>
                <a:gd name="T19" fmla="*/ 102 h 141"/>
                <a:gd name="T20" fmla="*/ 16 w 122"/>
                <a:gd name="T21" fmla="*/ 102 h 141"/>
                <a:gd name="T22" fmla="*/ 16 w 122"/>
                <a:gd name="T23" fmla="*/ 104 h 141"/>
                <a:gd name="T24" fmla="*/ 15 w 122"/>
                <a:gd name="T25" fmla="*/ 105 h 141"/>
                <a:gd name="T26" fmla="*/ 27 w 122"/>
                <a:gd name="T27" fmla="*/ 123 h 141"/>
                <a:gd name="T28" fmla="*/ 32 w 122"/>
                <a:gd name="T29" fmla="*/ 135 h 141"/>
                <a:gd name="T30" fmla="*/ 46 w 122"/>
                <a:gd name="T31" fmla="*/ 130 h 141"/>
                <a:gd name="T32" fmla="*/ 46 w 122"/>
                <a:gd name="T33" fmla="*/ 129 h 141"/>
                <a:gd name="T34" fmla="*/ 53 w 122"/>
                <a:gd name="T35" fmla="*/ 125 h 141"/>
                <a:gd name="T36" fmla="*/ 66 w 122"/>
                <a:gd name="T37" fmla="*/ 136 h 141"/>
                <a:gd name="T38" fmla="*/ 68 w 122"/>
                <a:gd name="T39" fmla="*/ 136 h 141"/>
                <a:gd name="T40" fmla="*/ 74 w 122"/>
                <a:gd name="T41" fmla="*/ 134 h 141"/>
                <a:gd name="T42" fmla="*/ 76 w 122"/>
                <a:gd name="T43" fmla="*/ 134 h 141"/>
                <a:gd name="T44" fmla="*/ 84 w 122"/>
                <a:gd name="T45" fmla="*/ 141 h 141"/>
                <a:gd name="T46" fmla="*/ 85 w 122"/>
                <a:gd name="T47" fmla="*/ 124 h 141"/>
                <a:gd name="T48" fmla="*/ 86 w 122"/>
                <a:gd name="T49" fmla="*/ 124 h 141"/>
                <a:gd name="T50" fmla="*/ 88 w 122"/>
                <a:gd name="T51" fmla="*/ 113 h 141"/>
                <a:gd name="T52" fmla="*/ 88 w 122"/>
                <a:gd name="T53" fmla="*/ 111 h 141"/>
                <a:gd name="T54" fmla="*/ 90 w 122"/>
                <a:gd name="T55" fmla="*/ 110 h 141"/>
                <a:gd name="T56" fmla="*/ 100 w 122"/>
                <a:gd name="T57" fmla="*/ 94 h 141"/>
                <a:gd name="T58" fmla="*/ 103 w 122"/>
                <a:gd name="T59" fmla="*/ 95 h 141"/>
                <a:gd name="T60" fmla="*/ 102 w 122"/>
                <a:gd name="T61" fmla="*/ 102 h 141"/>
                <a:gd name="T62" fmla="*/ 114 w 122"/>
                <a:gd name="T63" fmla="*/ 92 h 141"/>
                <a:gd name="T64" fmla="*/ 112 w 122"/>
                <a:gd name="T65" fmla="*/ 87 h 141"/>
                <a:gd name="T66" fmla="*/ 114 w 122"/>
                <a:gd name="T67" fmla="*/ 69 h 141"/>
                <a:gd name="T68" fmla="*/ 108 w 122"/>
                <a:gd name="T69" fmla="*/ 68 h 141"/>
                <a:gd name="T70" fmla="*/ 108 w 122"/>
                <a:gd name="T71" fmla="*/ 67 h 141"/>
                <a:gd name="T72" fmla="*/ 106 w 122"/>
                <a:gd name="T73" fmla="*/ 58 h 141"/>
                <a:gd name="T74" fmla="*/ 122 w 122"/>
                <a:gd name="T75" fmla="*/ 58 h 141"/>
                <a:gd name="T76" fmla="*/ 108 w 122"/>
                <a:gd name="T77" fmla="*/ 44 h 141"/>
                <a:gd name="T78" fmla="*/ 117 w 122"/>
                <a:gd name="T79" fmla="*/ 33 h 141"/>
                <a:gd name="T80" fmla="*/ 111 w 122"/>
                <a:gd name="T81" fmla="*/ 34 h 141"/>
                <a:gd name="T82" fmla="*/ 111 w 122"/>
                <a:gd name="T83" fmla="*/ 33 h 141"/>
                <a:gd name="T84" fmla="*/ 103 w 122"/>
                <a:gd name="T85" fmla="*/ 24 h 141"/>
                <a:gd name="T86" fmla="*/ 80 w 122"/>
                <a:gd name="T87" fmla="*/ 32 h 141"/>
                <a:gd name="T88" fmla="*/ 78 w 122"/>
                <a:gd name="T89" fmla="*/ 32 h 141"/>
                <a:gd name="T90" fmla="*/ 78 w 122"/>
                <a:gd name="T91" fmla="*/ 18 h 141"/>
                <a:gd name="T92" fmla="*/ 82 w 122"/>
                <a:gd name="T9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1">
                  <a:moveTo>
                    <a:pt x="74" y="2"/>
                  </a:moveTo>
                  <a:cubicBezTo>
                    <a:pt x="70" y="4"/>
                    <a:pt x="66" y="6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3"/>
                    <a:pt x="36" y="7"/>
                    <a:pt x="32" y="1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40"/>
                    <a:pt x="22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6" y="5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8" y="106"/>
                    <a:pt x="20" y="107"/>
                  </a:cubicBezTo>
                  <a:cubicBezTo>
                    <a:pt x="24" y="109"/>
                    <a:pt x="26" y="115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0" y="134"/>
                    <a:pt x="32" y="135"/>
                  </a:cubicBezTo>
                  <a:cubicBezTo>
                    <a:pt x="36" y="137"/>
                    <a:pt x="40" y="136"/>
                    <a:pt x="43" y="134"/>
                  </a:cubicBezTo>
                  <a:cubicBezTo>
                    <a:pt x="45" y="133"/>
                    <a:pt x="46" y="132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60" y="136"/>
                    <a:pt x="62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86" y="124"/>
                    <a:pt x="86" y="124"/>
                    <a:pt x="86" y="12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1" y="117"/>
                    <a:pt x="90" y="115"/>
                    <a:pt x="88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4" y="62"/>
                    <a:pt x="104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0" y="52"/>
                    <a:pt x="117" y="46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141567" y="3608085"/>
              <a:ext cx="429408" cy="524648"/>
            </a:xfrm>
            <a:custGeom>
              <a:avLst/>
              <a:gdLst>
                <a:gd name="T0" fmla="*/ 96 w 153"/>
                <a:gd name="T1" fmla="*/ 52 h 187"/>
                <a:gd name="T2" fmla="*/ 85 w 153"/>
                <a:gd name="T3" fmla="*/ 27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8 h 187"/>
                <a:gd name="T12" fmla="*/ 35 w 153"/>
                <a:gd name="T13" fmla="*/ 35 h 187"/>
                <a:gd name="T14" fmla="*/ 19 w 153"/>
                <a:gd name="T15" fmla="*/ 22 h 187"/>
                <a:gd name="T16" fmla="*/ 23 w 153"/>
                <a:gd name="T17" fmla="*/ 35 h 187"/>
                <a:gd name="T18" fmla="*/ 23 w 153"/>
                <a:gd name="T19" fmla="*/ 36 h 187"/>
                <a:gd name="T20" fmla="*/ 21 w 153"/>
                <a:gd name="T21" fmla="*/ 40 h 187"/>
                <a:gd name="T22" fmla="*/ 14 w 153"/>
                <a:gd name="T23" fmla="*/ 44 h 187"/>
                <a:gd name="T24" fmla="*/ 11 w 153"/>
                <a:gd name="T25" fmla="*/ 50 h 187"/>
                <a:gd name="T26" fmla="*/ 8 w 153"/>
                <a:gd name="T27" fmla="*/ 62 h 187"/>
                <a:gd name="T28" fmla="*/ 8 w 153"/>
                <a:gd name="T29" fmla="*/ 62 h 187"/>
                <a:gd name="T30" fmla="*/ 3 w 153"/>
                <a:gd name="T31" fmla="*/ 65 h 187"/>
                <a:gd name="T32" fmla="*/ 14 w 153"/>
                <a:gd name="T33" fmla="*/ 81 h 187"/>
                <a:gd name="T34" fmla="*/ 18 w 153"/>
                <a:gd name="T35" fmla="*/ 80 h 187"/>
                <a:gd name="T36" fmla="*/ 35 w 153"/>
                <a:gd name="T37" fmla="*/ 88 h 187"/>
                <a:gd name="T38" fmla="*/ 35 w 153"/>
                <a:gd name="T39" fmla="*/ 89 h 187"/>
                <a:gd name="T40" fmla="*/ 34 w 153"/>
                <a:gd name="T41" fmla="*/ 99 h 187"/>
                <a:gd name="T42" fmla="*/ 30 w 153"/>
                <a:gd name="T43" fmla="*/ 108 h 187"/>
                <a:gd name="T44" fmla="*/ 25 w 153"/>
                <a:gd name="T45" fmla="*/ 114 h 187"/>
                <a:gd name="T46" fmla="*/ 25 w 153"/>
                <a:gd name="T47" fmla="*/ 114 h 187"/>
                <a:gd name="T48" fmla="*/ 26 w 153"/>
                <a:gd name="T49" fmla="*/ 126 h 187"/>
                <a:gd name="T50" fmla="*/ 37 w 153"/>
                <a:gd name="T51" fmla="*/ 128 h 187"/>
                <a:gd name="T52" fmla="*/ 43 w 153"/>
                <a:gd name="T53" fmla="*/ 134 h 187"/>
                <a:gd name="T54" fmla="*/ 51 w 153"/>
                <a:gd name="T55" fmla="*/ 175 h 187"/>
                <a:gd name="T56" fmla="*/ 49 w 153"/>
                <a:gd name="T57" fmla="*/ 179 h 187"/>
                <a:gd name="T58" fmla="*/ 50 w 153"/>
                <a:gd name="T59" fmla="*/ 181 h 187"/>
                <a:gd name="T60" fmla="*/ 73 w 153"/>
                <a:gd name="T61" fmla="*/ 172 h 187"/>
                <a:gd name="T62" fmla="*/ 78 w 153"/>
                <a:gd name="T63" fmla="*/ 175 h 187"/>
                <a:gd name="T64" fmla="*/ 79 w 153"/>
                <a:gd name="T65" fmla="*/ 174 h 187"/>
                <a:gd name="T66" fmla="*/ 87 w 153"/>
                <a:gd name="T67" fmla="*/ 169 h 187"/>
                <a:gd name="T68" fmla="*/ 109 w 153"/>
                <a:gd name="T69" fmla="*/ 179 h 187"/>
                <a:gd name="T70" fmla="*/ 115 w 153"/>
                <a:gd name="T71" fmla="*/ 183 h 187"/>
                <a:gd name="T72" fmla="*/ 134 w 153"/>
                <a:gd name="T73" fmla="*/ 163 h 187"/>
                <a:gd name="T74" fmla="*/ 130 w 153"/>
                <a:gd name="T75" fmla="*/ 147 h 187"/>
                <a:gd name="T76" fmla="*/ 144 w 153"/>
                <a:gd name="T77" fmla="*/ 148 h 187"/>
                <a:gd name="T78" fmla="*/ 144 w 153"/>
                <a:gd name="T79" fmla="*/ 134 h 187"/>
                <a:gd name="T80" fmla="*/ 153 w 153"/>
                <a:gd name="T81" fmla="*/ 122 h 187"/>
                <a:gd name="T82" fmla="*/ 141 w 153"/>
                <a:gd name="T83" fmla="*/ 110 h 187"/>
                <a:gd name="T84" fmla="*/ 136 w 153"/>
                <a:gd name="T85" fmla="*/ 115 h 187"/>
                <a:gd name="T86" fmla="*/ 135 w 153"/>
                <a:gd name="T87" fmla="*/ 115 h 187"/>
                <a:gd name="T88" fmla="*/ 125 w 153"/>
                <a:gd name="T89" fmla="*/ 106 h 187"/>
                <a:gd name="T90" fmla="*/ 113 w 153"/>
                <a:gd name="T91" fmla="*/ 98 h 187"/>
                <a:gd name="T92" fmla="*/ 110 w 153"/>
                <a:gd name="T93" fmla="*/ 84 h 187"/>
                <a:gd name="T94" fmla="*/ 117 w 153"/>
                <a:gd name="T95" fmla="*/ 63 h 187"/>
                <a:gd name="T96" fmla="*/ 129 w 153"/>
                <a:gd name="T97" fmla="*/ 64 h 187"/>
                <a:gd name="T98" fmla="*/ 129 w 153"/>
                <a:gd name="T99" fmla="*/ 52 h 187"/>
                <a:gd name="T100" fmla="*/ 97 w 153"/>
                <a:gd name="T101" fmla="*/ 53 h 187"/>
                <a:gd name="T102" fmla="*/ 96 w 153"/>
                <a:gd name="T103" fmla="*/ 5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2"/>
                  </a:move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1" y="37"/>
                    <a:pt x="87" y="28"/>
                    <a:pt x="85" y="2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3" y="20"/>
                    <a:pt x="57" y="18"/>
                    <a:pt x="55" y="17"/>
                  </a:cubicBezTo>
                  <a:cubicBezTo>
                    <a:pt x="51" y="14"/>
                    <a:pt x="45" y="9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3"/>
                    <a:pt x="41" y="9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4"/>
                    <a:pt x="38" y="36"/>
                    <a:pt x="35" y="35"/>
                  </a:cubicBezTo>
                  <a:cubicBezTo>
                    <a:pt x="34" y="34"/>
                    <a:pt x="31" y="31"/>
                    <a:pt x="25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4"/>
                    <a:pt x="20" y="28"/>
                    <a:pt x="23" y="34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8"/>
                    <a:pt x="11" y="50"/>
                  </a:cubicBezTo>
                  <a:cubicBezTo>
                    <a:pt x="12" y="56"/>
                    <a:pt x="11" y="60"/>
                    <a:pt x="10" y="61"/>
                  </a:cubicBezTo>
                  <a:cubicBezTo>
                    <a:pt x="9" y="62"/>
                    <a:pt x="9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7" y="68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9"/>
                    <a:pt x="26" y="80"/>
                    <a:pt x="30" y="83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5" y="101"/>
                    <a:pt x="36" y="103"/>
                    <a:pt x="35" y="104"/>
                  </a:cubicBezTo>
                  <a:cubicBezTo>
                    <a:pt x="35" y="106"/>
                    <a:pt x="33" y="108"/>
                    <a:pt x="30" y="108"/>
                  </a:cubicBezTo>
                  <a:cubicBezTo>
                    <a:pt x="27" y="108"/>
                    <a:pt x="25" y="110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69" y="178"/>
                    <a:pt x="67" y="183"/>
                    <a:pt x="67" y="187"/>
                  </a:cubicBezTo>
                  <a:cubicBezTo>
                    <a:pt x="71" y="185"/>
                    <a:pt x="75" y="181"/>
                    <a:pt x="78" y="175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1" y="169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8"/>
                    <a:pt x="134" y="154"/>
                    <a:pt x="130" y="147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44" y="148"/>
                    <a:pt x="144" y="148"/>
                    <a:pt x="144" y="148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5" y="112"/>
                    <a:pt x="143" y="110"/>
                    <a:pt x="141" y="110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0" y="104"/>
                    <a:pt x="117" y="101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97"/>
                    <a:pt x="107" y="95"/>
                    <a:pt x="107" y="93"/>
                  </a:cubicBezTo>
                  <a:cubicBezTo>
                    <a:pt x="107" y="90"/>
                    <a:pt x="107" y="88"/>
                    <a:pt x="110" y="84"/>
                  </a:cubicBezTo>
                  <a:cubicBezTo>
                    <a:pt x="114" y="78"/>
                    <a:pt x="117" y="72"/>
                    <a:pt x="117" y="68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63"/>
                    <a:pt x="131" y="59"/>
                    <a:pt x="132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3" y="56"/>
                    <a:pt x="118" y="59"/>
                    <a:pt x="115" y="60"/>
                  </a:cubicBezTo>
                  <a:cubicBezTo>
                    <a:pt x="110" y="61"/>
                    <a:pt x="105" y="59"/>
                    <a:pt x="97" y="53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223045" y="3001959"/>
              <a:ext cx="112307" cy="162954"/>
            </a:xfrm>
            <a:custGeom>
              <a:avLst/>
              <a:gdLst>
                <a:gd name="T0" fmla="*/ 24 w 40"/>
                <a:gd name="T1" fmla="*/ 0 h 58"/>
                <a:gd name="T2" fmla="*/ 22 w 40"/>
                <a:gd name="T3" fmla="*/ 0 h 58"/>
                <a:gd name="T4" fmla="*/ 16 w 40"/>
                <a:gd name="T5" fmla="*/ 6 h 58"/>
                <a:gd name="T6" fmla="*/ 15 w 40"/>
                <a:gd name="T7" fmla="*/ 5 h 58"/>
                <a:gd name="T8" fmla="*/ 15 w 40"/>
                <a:gd name="T9" fmla="*/ 6 h 58"/>
                <a:gd name="T10" fmla="*/ 15 w 40"/>
                <a:gd name="T11" fmla="*/ 6 h 58"/>
                <a:gd name="T12" fmla="*/ 12 w 40"/>
                <a:gd name="T13" fmla="*/ 10 h 58"/>
                <a:gd name="T14" fmla="*/ 10 w 40"/>
                <a:gd name="T15" fmla="*/ 10 h 58"/>
                <a:gd name="T16" fmla="*/ 6 w 40"/>
                <a:gd name="T17" fmla="*/ 13 h 58"/>
                <a:gd name="T18" fmla="*/ 5 w 40"/>
                <a:gd name="T19" fmla="*/ 16 h 58"/>
                <a:gd name="T20" fmla="*/ 2 w 40"/>
                <a:gd name="T21" fmla="*/ 24 h 58"/>
                <a:gd name="T22" fmla="*/ 1 w 40"/>
                <a:gd name="T23" fmla="*/ 29 h 58"/>
                <a:gd name="T24" fmla="*/ 0 w 40"/>
                <a:gd name="T25" fmla="*/ 38 h 58"/>
                <a:gd name="T26" fmla="*/ 3 w 40"/>
                <a:gd name="T27" fmla="*/ 50 h 58"/>
                <a:gd name="T28" fmla="*/ 10 w 40"/>
                <a:gd name="T29" fmla="*/ 55 h 58"/>
                <a:gd name="T30" fmla="*/ 19 w 40"/>
                <a:gd name="T31" fmla="*/ 58 h 58"/>
                <a:gd name="T32" fmla="*/ 28 w 40"/>
                <a:gd name="T33" fmla="*/ 54 h 58"/>
                <a:gd name="T34" fmla="*/ 26 w 40"/>
                <a:gd name="T35" fmla="*/ 50 h 58"/>
                <a:gd name="T36" fmla="*/ 26 w 40"/>
                <a:gd name="T37" fmla="*/ 49 h 58"/>
                <a:gd name="T38" fmla="*/ 26 w 40"/>
                <a:gd name="T39" fmla="*/ 48 h 58"/>
                <a:gd name="T40" fmla="*/ 26 w 40"/>
                <a:gd name="T41" fmla="*/ 45 h 58"/>
                <a:gd name="T42" fmla="*/ 26 w 40"/>
                <a:gd name="T43" fmla="*/ 44 h 58"/>
                <a:gd name="T44" fmla="*/ 31 w 40"/>
                <a:gd name="T45" fmla="*/ 36 h 58"/>
                <a:gd name="T46" fmla="*/ 38 w 40"/>
                <a:gd name="T47" fmla="*/ 36 h 58"/>
                <a:gd name="T48" fmla="*/ 40 w 40"/>
                <a:gd name="T49" fmla="*/ 36 h 58"/>
                <a:gd name="T50" fmla="*/ 33 w 40"/>
                <a:gd name="T51" fmla="*/ 24 h 58"/>
                <a:gd name="T52" fmla="*/ 30 w 40"/>
                <a:gd name="T53" fmla="*/ 20 h 58"/>
                <a:gd name="T54" fmla="*/ 26 w 40"/>
                <a:gd name="T55" fmla="*/ 8 h 58"/>
                <a:gd name="T56" fmla="*/ 24 w 40"/>
                <a:gd name="T5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58">
                  <a:moveTo>
                    <a:pt x="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2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0"/>
                    <a:pt x="4" y="23"/>
                    <a:pt x="2" y="2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4"/>
                    <a:pt x="0" y="3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2"/>
                    <a:pt x="6" y="54"/>
                    <a:pt x="1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4" y="56"/>
                    <a:pt x="28" y="5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4"/>
                    <a:pt x="37" y="29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6"/>
                    <a:pt x="27" y="13"/>
                    <a:pt x="26" y="8"/>
                  </a:cubicBezTo>
                  <a:cubicBezTo>
                    <a:pt x="26" y="4"/>
                    <a:pt x="2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110739" y="2926536"/>
              <a:ext cx="151395" cy="162404"/>
            </a:xfrm>
            <a:custGeom>
              <a:avLst/>
              <a:gdLst>
                <a:gd name="T0" fmla="*/ 27 w 54"/>
                <a:gd name="T1" fmla="*/ 12 h 58"/>
                <a:gd name="T2" fmla="*/ 26 w 54"/>
                <a:gd name="T3" fmla="*/ 13 h 58"/>
                <a:gd name="T4" fmla="*/ 25 w 54"/>
                <a:gd name="T5" fmla="*/ 13 h 58"/>
                <a:gd name="T6" fmla="*/ 20 w 54"/>
                <a:gd name="T7" fmla="*/ 12 h 58"/>
                <a:gd name="T8" fmla="*/ 20 w 54"/>
                <a:gd name="T9" fmla="*/ 15 h 58"/>
                <a:gd name="T10" fmla="*/ 20 w 54"/>
                <a:gd name="T11" fmla="*/ 16 h 58"/>
                <a:gd name="T12" fmla="*/ 18 w 54"/>
                <a:gd name="T13" fmla="*/ 16 h 58"/>
                <a:gd name="T14" fmla="*/ 10 w 54"/>
                <a:gd name="T15" fmla="*/ 19 h 58"/>
                <a:gd name="T16" fmla="*/ 10 w 54"/>
                <a:gd name="T17" fmla="*/ 20 h 58"/>
                <a:gd name="T18" fmla="*/ 12 w 54"/>
                <a:gd name="T19" fmla="*/ 29 h 58"/>
                <a:gd name="T20" fmla="*/ 13 w 54"/>
                <a:gd name="T21" fmla="*/ 29 h 58"/>
                <a:gd name="T22" fmla="*/ 12 w 54"/>
                <a:gd name="T23" fmla="*/ 31 h 58"/>
                <a:gd name="T24" fmla="*/ 2 w 54"/>
                <a:gd name="T25" fmla="*/ 41 h 58"/>
                <a:gd name="T26" fmla="*/ 0 w 54"/>
                <a:gd name="T27" fmla="*/ 45 h 58"/>
                <a:gd name="T28" fmla="*/ 3 w 54"/>
                <a:gd name="T29" fmla="*/ 49 h 58"/>
                <a:gd name="T30" fmla="*/ 8 w 54"/>
                <a:gd name="T31" fmla="*/ 50 h 58"/>
                <a:gd name="T32" fmla="*/ 11 w 54"/>
                <a:gd name="T33" fmla="*/ 51 h 58"/>
                <a:gd name="T34" fmla="*/ 20 w 54"/>
                <a:gd name="T35" fmla="*/ 53 h 58"/>
                <a:gd name="T36" fmla="*/ 24 w 54"/>
                <a:gd name="T37" fmla="*/ 56 h 58"/>
                <a:gd name="T38" fmla="*/ 32 w 54"/>
                <a:gd name="T39" fmla="*/ 58 h 58"/>
                <a:gd name="T40" fmla="*/ 37 w 54"/>
                <a:gd name="T41" fmla="*/ 53 h 58"/>
                <a:gd name="T42" fmla="*/ 40 w 54"/>
                <a:gd name="T43" fmla="*/ 50 h 58"/>
                <a:gd name="T44" fmla="*/ 42 w 54"/>
                <a:gd name="T45" fmla="*/ 42 h 58"/>
                <a:gd name="T46" fmla="*/ 40 w 54"/>
                <a:gd name="T47" fmla="*/ 33 h 58"/>
                <a:gd name="T48" fmla="*/ 44 w 54"/>
                <a:gd name="T49" fmla="*/ 34 h 58"/>
                <a:gd name="T50" fmla="*/ 49 w 54"/>
                <a:gd name="T51" fmla="*/ 35 h 58"/>
                <a:gd name="T52" fmla="*/ 51 w 54"/>
                <a:gd name="T53" fmla="*/ 33 h 58"/>
                <a:gd name="T54" fmla="*/ 52 w 54"/>
                <a:gd name="T55" fmla="*/ 31 h 58"/>
                <a:gd name="T56" fmla="*/ 48 w 54"/>
                <a:gd name="T57" fmla="*/ 19 h 58"/>
                <a:gd name="T58" fmla="*/ 49 w 54"/>
                <a:gd name="T59" fmla="*/ 15 h 58"/>
                <a:gd name="T60" fmla="*/ 54 w 54"/>
                <a:gd name="T61" fmla="*/ 12 h 58"/>
                <a:gd name="T62" fmla="*/ 54 w 54"/>
                <a:gd name="T63" fmla="*/ 12 h 58"/>
                <a:gd name="T64" fmla="*/ 53 w 54"/>
                <a:gd name="T65" fmla="*/ 9 h 58"/>
                <a:gd name="T66" fmla="*/ 44 w 54"/>
                <a:gd name="T67" fmla="*/ 9 h 58"/>
                <a:gd name="T68" fmla="*/ 44 w 54"/>
                <a:gd name="T69" fmla="*/ 9 h 58"/>
                <a:gd name="T70" fmla="*/ 35 w 54"/>
                <a:gd name="T71" fmla="*/ 3 h 58"/>
                <a:gd name="T72" fmla="*/ 24 w 54"/>
                <a:gd name="T73" fmla="*/ 1 h 58"/>
                <a:gd name="T74" fmla="*/ 23 w 54"/>
                <a:gd name="T75" fmla="*/ 2 h 58"/>
                <a:gd name="T76" fmla="*/ 26 w 54"/>
                <a:gd name="T77" fmla="*/ 6 h 58"/>
                <a:gd name="T78" fmla="*/ 27 w 54"/>
                <a:gd name="T7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8">
                  <a:moveTo>
                    <a:pt x="27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3"/>
                    <a:pt x="10" y="25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6" y="39"/>
                    <a:pt x="2" y="41"/>
                  </a:cubicBezTo>
                  <a:cubicBezTo>
                    <a:pt x="1" y="43"/>
                    <a:pt x="0" y="44"/>
                    <a:pt x="0" y="45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6" y="51"/>
                    <a:pt x="19" y="51"/>
                    <a:pt x="20" y="53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57"/>
                    <a:pt x="30" y="58"/>
                    <a:pt x="32" y="58"/>
                  </a:cubicBezTo>
                  <a:cubicBezTo>
                    <a:pt x="33" y="58"/>
                    <a:pt x="35" y="57"/>
                    <a:pt x="37" y="53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3"/>
                    <a:pt x="52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1" y="1"/>
                    <a:pt x="28" y="0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3" y="5"/>
                    <a:pt x="26" y="6"/>
                  </a:cubicBezTo>
                  <a:cubicBezTo>
                    <a:pt x="28" y="7"/>
                    <a:pt x="28" y="9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363429" y="2609436"/>
              <a:ext cx="527402" cy="502077"/>
            </a:xfrm>
            <a:custGeom>
              <a:avLst/>
              <a:gdLst>
                <a:gd name="T0" fmla="*/ 81 w 188"/>
                <a:gd name="T1" fmla="*/ 38 h 179"/>
                <a:gd name="T2" fmla="*/ 71 w 188"/>
                <a:gd name="T3" fmla="*/ 40 h 179"/>
                <a:gd name="T4" fmla="*/ 59 w 188"/>
                <a:gd name="T5" fmla="*/ 46 h 179"/>
                <a:gd name="T6" fmla="*/ 46 w 188"/>
                <a:gd name="T7" fmla="*/ 57 h 179"/>
                <a:gd name="T8" fmla="*/ 46 w 188"/>
                <a:gd name="T9" fmla="*/ 58 h 179"/>
                <a:gd name="T10" fmla="*/ 35 w 188"/>
                <a:gd name="T11" fmla="*/ 70 h 179"/>
                <a:gd name="T12" fmla="*/ 22 w 188"/>
                <a:gd name="T13" fmla="*/ 70 h 179"/>
                <a:gd name="T14" fmla="*/ 16 w 188"/>
                <a:gd name="T15" fmla="*/ 64 h 179"/>
                <a:gd name="T16" fmla="*/ 18 w 188"/>
                <a:gd name="T17" fmla="*/ 87 h 179"/>
                <a:gd name="T18" fmla="*/ 3 w 188"/>
                <a:gd name="T19" fmla="*/ 110 h 179"/>
                <a:gd name="T20" fmla="*/ 0 w 188"/>
                <a:gd name="T21" fmla="*/ 114 h 179"/>
                <a:gd name="T22" fmla="*/ 17 w 188"/>
                <a:gd name="T23" fmla="*/ 120 h 179"/>
                <a:gd name="T24" fmla="*/ 18 w 188"/>
                <a:gd name="T25" fmla="*/ 120 h 179"/>
                <a:gd name="T26" fmla="*/ 24 w 188"/>
                <a:gd name="T27" fmla="*/ 124 h 179"/>
                <a:gd name="T28" fmla="*/ 24 w 188"/>
                <a:gd name="T29" fmla="*/ 124 h 179"/>
                <a:gd name="T30" fmla="*/ 40 w 188"/>
                <a:gd name="T31" fmla="*/ 136 h 179"/>
                <a:gd name="T32" fmla="*/ 57 w 188"/>
                <a:gd name="T33" fmla="*/ 112 h 179"/>
                <a:gd name="T34" fmla="*/ 62 w 188"/>
                <a:gd name="T35" fmla="*/ 106 h 179"/>
                <a:gd name="T36" fmla="*/ 75 w 188"/>
                <a:gd name="T37" fmla="*/ 102 h 179"/>
                <a:gd name="T38" fmla="*/ 88 w 188"/>
                <a:gd name="T39" fmla="*/ 100 h 179"/>
                <a:gd name="T40" fmla="*/ 94 w 188"/>
                <a:gd name="T41" fmla="*/ 111 h 179"/>
                <a:gd name="T42" fmla="*/ 96 w 188"/>
                <a:gd name="T43" fmla="*/ 119 h 179"/>
                <a:gd name="T44" fmla="*/ 93 w 188"/>
                <a:gd name="T45" fmla="*/ 135 h 179"/>
                <a:gd name="T46" fmla="*/ 93 w 188"/>
                <a:gd name="T47" fmla="*/ 136 h 179"/>
                <a:gd name="T48" fmla="*/ 86 w 188"/>
                <a:gd name="T49" fmla="*/ 156 h 179"/>
                <a:gd name="T50" fmla="*/ 92 w 188"/>
                <a:gd name="T51" fmla="*/ 152 h 179"/>
                <a:gd name="T52" fmla="*/ 98 w 188"/>
                <a:gd name="T53" fmla="*/ 154 h 179"/>
                <a:gd name="T54" fmla="*/ 97 w 188"/>
                <a:gd name="T55" fmla="*/ 161 h 179"/>
                <a:gd name="T56" fmla="*/ 92 w 188"/>
                <a:gd name="T57" fmla="*/ 168 h 179"/>
                <a:gd name="T58" fmla="*/ 90 w 188"/>
                <a:gd name="T59" fmla="*/ 172 h 179"/>
                <a:gd name="T60" fmla="*/ 85 w 188"/>
                <a:gd name="T61" fmla="*/ 173 h 179"/>
                <a:gd name="T62" fmla="*/ 80 w 188"/>
                <a:gd name="T63" fmla="*/ 179 h 179"/>
                <a:gd name="T64" fmla="*/ 100 w 188"/>
                <a:gd name="T65" fmla="*/ 164 h 179"/>
                <a:gd name="T66" fmla="*/ 130 w 188"/>
                <a:gd name="T67" fmla="*/ 134 h 179"/>
                <a:gd name="T68" fmla="*/ 137 w 188"/>
                <a:gd name="T69" fmla="*/ 130 h 179"/>
                <a:gd name="T70" fmla="*/ 153 w 188"/>
                <a:gd name="T71" fmla="*/ 127 h 179"/>
                <a:gd name="T72" fmla="*/ 164 w 188"/>
                <a:gd name="T73" fmla="*/ 105 h 179"/>
                <a:gd name="T74" fmla="*/ 188 w 188"/>
                <a:gd name="T75" fmla="*/ 78 h 179"/>
                <a:gd name="T76" fmla="*/ 182 w 188"/>
                <a:gd name="T77" fmla="*/ 61 h 179"/>
                <a:gd name="T78" fmla="*/ 174 w 188"/>
                <a:gd name="T79" fmla="*/ 58 h 179"/>
                <a:gd name="T80" fmla="*/ 172 w 188"/>
                <a:gd name="T81" fmla="*/ 55 h 179"/>
                <a:gd name="T82" fmla="*/ 159 w 188"/>
                <a:gd name="T83" fmla="*/ 22 h 179"/>
                <a:gd name="T84" fmla="*/ 154 w 188"/>
                <a:gd name="T85" fmla="*/ 6 h 179"/>
                <a:gd name="T86" fmla="*/ 148 w 188"/>
                <a:gd name="T87" fmla="*/ 12 h 179"/>
                <a:gd name="T88" fmla="*/ 134 w 188"/>
                <a:gd name="T89" fmla="*/ 6 h 179"/>
                <a:gd name="T90" fmla="*/ 125 w 188"/>
                <a:gd name="T91" fmla="*/ 6 h 179"/>
                <a:gd name="T92" fmla="*/ 115 w 188"/>
                <a:gd name="T93" fmla="*/ 2 h 179"/>
                <a:gd name="T94" fmla="*/ 114 w 188"/>
                <a:gd name="T95" fmla="*/ 16 h 179"/>
                <a:gd name="T96" fmla="*/ 114 w 188"/>
                <a:gd name="T97" fmla="*/ 16 h 179"/>
                <a:gd name="T98" fmla="*/ 105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4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1"/>
                    <a:pt x="80" y="34"/>
                    <a:pt x="81" y="38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6" y="126"/>
                    <a:pt x="26" y="128"/>
                    <a:pt x="26" y="129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77" y="98"/>
                    <a:pt x="78" y="97"/>
                    <a:pt x="80" y="97"/>
                  </a:cubicBezTo>
                  <a:cubicBezTo>
                    <a:pt x="82" y="97"/>
                    <a:pt x="84" y="98"/>
                    <a:pt x="87" y="99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3" y="151"/>
                    <a:pt x="93" y="151"/>
                    <a:pt x="93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00" y="164"/>
                    <a:pt x="100" y="164"/>
                    <a:pt x="100" y="16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6" y="64"/>
                    <a:pt x="184" y="63"/>
                    <a:pt x="183" y="62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6" y="61"/>
                    <a:pt x="175" y="60"/>
                    <a:pt x="174" y="58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0" y="32"/>
                    <a:pt x="167" y="31"/>
                    <a:pt x="164" y="28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2"/>
                    <a:pt x="154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4" y="12"/>
                    <a:pt x="140" y="12"/>
                    <a:pt x="138" y="11"/>
                  </a:cubicBezTo>
                  <a:cubicBezTo>
                    <a:pt x="136" y="10"/>
                    <a:pt x="134" y="8"/>
                    <a:pt x="134" y="6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86" y="2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483992" y="2309400"/>
              <a:ext cx="752014" cy="510335"/>
            </a:xfrm>
            <a:custGeom>
              <a:avLst/>
              <a:gdLst>
                <a:gd name="T0" fmla="*/ 47 w 268"/>
                <a:gd name="T1" fmla="*/ 2 h 182"/>
                <a:gd name="T2" fmla="*/ 36 w 268"/>
                <a:gd name="T3" fmla="*/ 5 h 182"/>
                <a:gd name="T4" fmla="*/ 34 w 268"/>
                <a:gd name="T5" fmla="*/ 9 h 182"/>
                <a:gd name="T6" fmla="*/ 29 w 268"/>
                <a:gd name="T7" fmla="*/ 17 h 182"/>
                <a:gd name="T8" fmla="*/ 21 w 268"/>
                <a:gd name="T9" fmla="*/ 23 h 182"/>
                <a:gd name="T10" fmla="*/ 11 w 268"/>
                <a:gd name="T11" fmla="*/ 17 h 182"/>
                <a:gd name="T12" fmla="*/ 0 w 268"/>
                <a:gd name="T13" fmla="*/ 19 h 182"/>
                <a:gd name="T14" fmla="*/ 16 w 268"/>
                <a:gd name="T15" fmla="*/ 30 h 182"/>
                <a:gd name="T16" fmla="*/ 17 w 268"/>
                <a:gd name="T17" fmla="*/ 31 h 182"/>
                <a:gd name="T18" fmla="*/ 18 w 268"/>
                <a:gd name="T19" fmla="*/ 51 h 182"/>
                <a:gd name="T20" fmla="*/ 30 w 268"/>
                <a:gd name="T21" fmla="*/ 75 h 182"/>
                <a:gd name="T22" fmla="*/ 38 w 268"/>
                <a:gd name="T23" fmla="*/ 67 h 182"/>
                <a:gd name="T24" fmla="*/ 49 w 268"/>
                <a:gd name="T25" fmla="*/ 65 h 182"/>
                <a:gd name="T26" fmla="*/ 49 w 268"/>
                <a:gd name="T27" fmla="*/ 65 h 182"/>
                <a:gd name="T28" fmla="*/ 59 w 268"/>
                <a:gd name="T29" fmla="*/ 77 h 182"/>
                <a:gd name="T30" fmla="*/ 63 w 268"/>
                <a:gd name="T31" fmla="*/ 88 h 182"/>
                <a:gd name="T32" fmla="*/ 62 w 268"/>
                <a:gd name="T33" fmla="*/ 97 h 182"/>
                <a:gd name="T34" fmla="*/ 69 w 268"/>
                <a:gd name="T35" fmla="*/ 107 h 182"/>
                <a:gd name="T36" fmla="*/ 79 w 268"/>
                <a:gd name="T37" fmla="*/ 104 h 182"/>
                <a:gd name="T38" fmla="*/ 83 w 268"/>
                <a:gd name="T39" fmla="*/ 108 h 182"/>
                <a:gd name="T40" fmla="*/ 96 w 268"/>
                <a:gd name="T41" fmla="*/ 113 h 182"/>
                <a:gd name="T42" fmla="*/ 105 w 268"/>
                <a:gd name="T43" fmla="*/ 110 h 182"/>
                <a:gd name="T44" fmla="*/ 109 w 268"/>
                <a:gd name="T45" fmla="*/ 105 h 182"/>
                <a:gd name="T46" fmla="*/ 115 w 268"/>
                <a:gd name="T47" fmla="*/ 121 h 182"/>
                <a:gd name="T48" fmla="*/ 131 w 268"/>
                <a:gd name="T49" fmla="*/ 136 h 182"/>
                <a:gd name="T50" fmla="*/ 133 w 268"/>
                <a:gd name="T51" fmla="*/ 161 h 182"/>
                <a:gd name="T52" fmla="*/ 143 w 268"/>
                <a:gd name="T53" fmla="*/ 166 h 182"/>
                <a:gd name="T54" fmla="*/ 149 w 268"/>
                <a:gd name="T55" fmla="*/ 182 h 182"/>
                <a:gd name="T56" fmla="*/ 185 w 268"/>
                <a:gd name="T57" fmla="*/ 151 h 182"/>
                <a:gd name="T58" fmla="*/ 200 w 268"/>
                <a:gd name="T59" fmla="*/ 136 h 182"/>
                <a:gd name="T60" fmla="*/ 226 w 268"/>
                <a:gd name="T61" fmla="*/ 113 h 182"/>
                <a:gd name="T62" fmla="*/ 235 w 268"/>
                <a:gd name="T63" fmla="*/ 105 h 182"/>
                <a:gd name="T64" fmla="*/ 238 w 268"/>
                <a:gd name="T65" fmla="*/ 85 h 182"/>
                <a:gd name="T66" fmla="*/ 247 w 268"/>
                <a:gd name="T67" fmla="*/ 83 h 182"/>
                <a:gd name="T68" fmla="*/ 261 w 268"/>
                <a:gd name="T69" fmla="*/ 99 h 182"/>
                <a:gd name="T70" fmla="*/ 259 w 268"/>
                <a:gd name="T71" fmla="*/ 87 h 182"/>
                <a:gd name="T72" fmla="*/ 268 w 268"/>
                <a:gd name="T73" fmla="*/ 79 h 182"/>
                <a:gd name="T74" fmla="*/ 263 w 268"/>
                <a:gd name="T75" fmla="*/ 63 h 182"/>
                <a:gd name="T76" fmla="*/ 245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7 w 268"/>
                <a:gd name="T87" fmla="*/ 71 h 182"/>
                <a:gd name="T88" fmla="*/ 187 w 268"/>
                <a:gd name="T89" fmla="*/ 53 h 182"/>
                <a:gd name="T90" fmla="*/ 183 w 268"/>
                <a:gd name="T91" fmla="*/ 44 h 182"/>
                <a:gd name="T92" fmla="*/ 184 w 268"/>
                <a:gd name="T93" fmla="*/ 49 h 182"/>
                <a:gd name="T94" fmla="*/ 179 w 268"/>
                <a:gd name="T95" fmla="*/ 60 h 182"/>
                <a:gd name="T96" fmla="*/ 167 w 268"/>
                <a:gd name="T97" fmla="*/ 57 h 182"/>
                <a:gd name="T98" fmla="*/ 166 w 268"/>
                <a:gd name="T99" fmla="*/ 47 h 182"/>
                <a:gd name="T100" fmla="*/ 156 w 268"/>
                <a:gd name="T101" fmla="*/ 42 h 182"/>
                <a:gd name="T102" fmla="*/ 144 w 268"/>
                <a:gd name="T103" fmla="*/ 35 h 182"/>
                <a:gd name="T104" fmla="*/ 127 w 268"/>
                <a:gd name="T105" fmla="*/ 29 h 182"/>
                <a:gd name="T106" fmla="*/ 117 w 268"/>
                <a:gd name="T107" fmla="*/ 33 h 182"/>
                <a:gd name="T108" fmla="*/ 112 w 268"/>
                <a:gd name="T109" fmla="*/ 24 h 182"/>
                <a:gd name="T110" fmla="*/ 98 w 268"/>
                <a:gd name="T111" fmla="*/ 23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8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5" y="21"/>
                    <a:pt x="11" y="19"/>
                    <a:pt x="11" y="17"/>
                  </a:cubicBezTo>
                  <a:cubicBezTo>
                    <a:pt x="10" y="16"/>
                    <a:pt x="9" y="16"/>
                    <a:pt x="9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3" y="106"/>
                    <a:pt x="95" y="107"/>
                    <a:pt x="96" y="110"/>
                  </a:cubicBezTo>
                  <a:cubicBezTo>
                    <a:pt x="96" y="113"/>
                    <a:pt x="96" y="113"/>
                    <a:pt x="96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7"/>
                    <a:pt x="105" y="105"/>
                    <a:pt x="10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4" y="107"/>
                    <a:pt x="116" y="110"/>
                    <a:pt x="116" y="113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5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3" y="137"/>
                    <a:pt x="133" y="139"/>
                    <a:pt x="133" y="143"/>
                  </a:cubicBezTo>
                  <a:cubicBezTo>
                    <a:pt x="133" y="161"/>
                    <a:pt x="133" y="161"/>
                    <a:pt x="133" y="161"/>
                  </a:cubicBezTo>
                  <a:cubicBezTo>
                    <a:pt x="134" y="163"/>
                    <a:pt x="135" y="164"/>
                    <a:pt x="137" y="165"/>
                  </a:cubicBezTo>
                  <a:cubicBezTo>
                    <a:pt x="137" y="165"/>
                    <a:pt x="137" y="165"/>
                    <a:pt x="137" y="165"/>
                  </a:cubicBezTo>
                  <a:cubicBezTo>
                    <a:pt x="140" y="163"/>
                    <a:pt x="141" y="164"/>
                    <a:pt x="143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7"/>
                    <a:pt x="148" y="169"/>
                    <a:pt x="149" y="172"/>
                  </a:cubicBezTo>
                  <a:cubicBezTo>
                    <a:pt x="149" y="182"/>
                    <a:pt x="149" y="182"/>
                    <a:pt x="149" y="182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53"/>
                    <a:pt x="165" y="147"/>
                    <a:pt x="169" y="146"/>
                  </a:cubicBezTo>
                  <a:cubicBezTo>
                    <a:pt x="173" y="145"/>
                    <a:pt x="178" y="147"/>
                    <a:pt x="185" y="151"/>
                  </a:cubicBezTo>
                  <a:cubicBezTo>
                    <a:pt x="211" y="153"/>
                    <a:pt x="211" y="153"/>
                    <a:pt x="211" y="153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0"/>
                    <a:pt x="193" y="129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11" y="132"/>
                    <a:pt x="219" y="127"/>
                    <a:pt x="226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35" y="105"/>
                    <a:pt x="235" y="105"/>
                    <a:pt x="235" y="105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61" y="99"/>
                    <a:pt x="261" y="99"/>
                    <a:pt x="261" y="99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7"/>
                    <a:pt x="259" y="87"/>
                    <a:pt x="259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9"/>
                    <a:pt x="256" y="59"/>
                    <a:pt x="256" y="59"/>
                  </a:cubicBezTo>
                  <a:cubicBezTo>
                    <a:pt x="253" y="59"/>
                    <a:pt x="250" y="57"/>
                    <a:pt x="245" y="55"/>
                  </a:cubicBezTo>
                  <a:cubicBezTo>
                    <a:pt x="243" y="53"/>
                    <a:pt x="241" y="52"/>
                    <a:pt x="241" y="51"/>
                  </a:cubicBezTo>
                  <a:cubicBezTo>
                    <a:pt x="241" y="51"/>
                    <a:pt x="241" y="51"/>
                    <a:pt x="241" y="51"/>
                  </a:cubicBezTo>
                  <a:cubicBezTo>
                    <a:pt x="241" y="53"/>
                    <a:pt x="241" y="53"/>
                    <a:pt x="240" y="54"/>
                  </a:cubicBezTo>
                  <a:cubicBezTo>
                    <a:pt x="239" y="55"/>
                    <a:pt x="237" y="55"/>
                    <a:pt x="235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8"/>
                    <a:pt x="219" y="60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3" y="67"/>
                    <a:pt x="223" y="67"/>
                    <a:pt x="222" y="69"/>
                  </a:cubicBezTo>
                  <a:cubicBezTo>
                    <a:pt x="221" y="70"/>
                    <a:pt x="219" y="71"/>
                    <a:pt x="217" y="71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1" y="73"/>
                    <a:pt x="209" y="73"/>
                    <a:pt x="207" y="71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1" y="57"/>
                    <a:pt x="189" y="55"/>
                    <a:pt x="187" y="53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6"/>
                    <a:pt x="185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7"/>
                    <a:pt x="184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8" y="54"/>
                    <a:pt x="168" y="52"/>
                    <a:pt x="167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6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6" y="41"/>
                    <a:pt x="145" y="41"/>
                    <a:pt x="144" y="39"/>
                  </a:cubicBezTo>
                  <a:cubicBezTo>
                    <a:pt x="143" y="38"/>
                    <a:pt x="143" y="37"/>
                    <a:pt x="144" y="35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31"/>
                    <a:pt x="127" y="32"/>
                    <a:pt x="127" y="33"/>
                  </a:cubicBezTo>
                  <a:cubicBezTo>
                    <a:pt x="126" y="35"/>
                    <a:pt x="125" y="35"/>
                    <a:pt x="123" y="35"/>
                  </a:cubicBezTo>
                  <a:cubicBezTo>
                    <a:pt x="121" y="36"/>
                    <a:pt x="119" y="35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29"/>
                    <a:pt x="112" y="26"/>
                    <a:pt x="112" y="24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2" y="25"/>
                    <a:pt x="99" y="25"/>
                    <a:pt x="98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79" y="28"/>
                    <a:pt x="77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7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324341" y="1582711"/>
              <a:ext cx="1009659" cy="919924"/>
            </a:xfrm>
            <a:custGeom>
              <a:avLst/>
              <a:gdLst>
                <a:gd name="T0" fmla="*/ 353 w 360"/>
                <a:gd name="T1" fmla="*/ 152 h 328"/>
                <a:gd name="T2" fmla="*/ 346 w 360"/>
                <a:gd name="T3" fmla="*/ 119 h 328"/>
                <a:gd name="T4" fmla="*/ 314 w 360"/>
                <a:gd name="T5" fmla="*/ 152 h 328"/>
                <a:gd name="T6" fmla="*/ 308 w 360"/>
                <a:gd name="T7" fmla="*/ 162 h 328"/>
                <a:gd name="T8" fmla="*/ 268 w 360"/>
                <a:gd name="T9" fmla="*/ 169 h 328"/>
                <a:gd name="T10" fmla="*/ 258 w 360"/>
                <a:gd name="T11" fmla="*/ 152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8 h 328"/>
                <a:gd name="T18" fmla="*/ 128 w 360"/>
                <a:gd name="T19" fmla="*/ 56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0 h 328"/>
                <a:gd name="T26" fmla="*/ 0 w 360"/>
                <a:gd name="T27" fmla="*/ 28 h 328"/>
                <a:gd name="T28" fmla="*/ 4 w 360"/>
                <a:gd name="T29" fmla="*/ 45 h 328"/>
                <a:gd name="T30" fmla="*/ 20 w 360"/>
                <a:gd name="T31" fmla="*/ 37 h 328"/>
                <a:gd name="T32" fmla="*/ 37 w 360"/>
                <a:gd name="T33" fmla="*/ 49 h 328"/>
                <a:gd name="T34" fmla="*/ 60 w 360"/>
                <a:gd name="T35" fmla="*/ 76 h 328"/>
                <a:gd name="T36" fmla="*/ 74 w 360"/>
                <a:gd name="T37" fmla="*/ 65 h 328"/>
                <a:gd name="T38" fmla="*/ 97 w 360"/>
                <a:gd name="T39" fmla="*/ 51 h 328"/>
                <a:gd name="T40" fmla="*/ 114 w 360"/>
                <a:gd name="T41" fmla="*/ 70 h 328"/>
                <a:gd name="T42" fmla="*/ 119 w 360"/>
                <a:gd name="T43" fmla="*/ 100 h 328"/>
                <a:gd name="T44" fmla="*/ 120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7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8 h 328"/>
                <a:gd name="T60" fmla="*/ 80 w 360"/>
                <a:gd name="T61" fmla="*/ 235 h 328"/>
                <a:gd name="T62" fmla="*/ 90 w 360"/>
                <a:gd name="T63" fmla="*/ 248 h 328"/>
                <a:gd name="T64" fmla="*/ 109 w 360"/>
                <a:gd name="T65" fmla="*/ 253 h 328"/>
                <a:gd name="T66" fmla="*/ 118 w 360"/>
                <a:gd name="T67" fmla="*/ 271 h 328"/>
                <a:gd name="T68" fmla="*/ 133 w 360"/>
                <a:gd name="T69" fmla="*/ 283 h 328"/>
                <a:gd name="T70" fmla="*/ 154 w 360"/>
                <a:gd name="T71" fmla="*/ 277 h 328"/>
                <a:gd name="T72" fmla="*/ 167 w 360"/>
                <a:gd name="T73" fmla="*/ 274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2 h 328"/>
                <a:gd name="T80" fmla="*/ 206 w 360"/>
                <a:gd name="T81" fmla="*/ 291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4 h 328"/>
                <a:gd name="T92" fmla="*/ 268 w 360"/>
                <a:gd name="T93" fmla="*/ 328 h 328"/>
                <a:gd name="T94" fmla="*/ 278 w 360"/>
                <a:gd name="T95" fmla="*/ 310 h 328"/>
                <a:gd name="T96" fmla="*/ 296 w 360"/>
                <a:gd name="T97" fmla="*/ 301 h 328"/>
                <a:gd name="T98" fmla="*/ 306 w 360"/>
                <a:gd name="T99" fmla="*/ 304 h 328"/>
                <a:gd name="T100" fmla="*/ 314 w 360"/>
                <a:gd name="T101" fmla="*/ 314 h 328"/>
                <a:gd name="T102" fmla="*/ 318 w 360"/>
                <a:gd name="T103" fmla="*/ 287 h 328"/>
                <a:gd name="T104" fmla="*/ 324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2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2" y="152"/>
                    <a:pt x="352" y="152"/>
                    <a:pt x="352" y="152"/>
                  </a:cubicBezTo>
                  <a:cubicBezTo>
                    <a:pt x="353" y="152"/>
                    <a:pt x="353" y="152"/>
                    <a:pt x="353" y="152"/>
                  </a:cubicBezTo>
                  <a:cubicBezTo>
                    <a:pt x="356" y="148"/>
                    <a:pt x="357" y="144"/>
                    <a:pt x="356" y="141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0" y="136"/>
                    <a:pt x="348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8"/>
                    <a:pt x="340" y="120"/>
                    <a:pt x="337" y="122"/>
                  </a:cubicBezTo>
                  <a:cubicBezTo>
                    <a:pt x="334" y="124"/>
                    <a:pt x="332" y="127"/>
                    <a:pt x="331" y="129"/>
                  </a:cubicBezTo>
                  <a:cubicBezTo>
                    <a:pt x="330" y="134"/>
                    <a:pt x="324" y="137"/>
                    <a:pt x="316" y="140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4" y="146"/>
                    <a:pt x="254" y="146"/>
                    <a:pt x="254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4" y="130"/>
                    <a:pt x="234" y="130"/>
                    <a:pt x="234" y="130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8"/>
                    <a:pt x="164" y="118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8" y="80"/>
                    <a:pt x="141" y="72"/>
                    <a:pt x="128" y="56"/>
                  </a:cubicBezTo>
                  <a:cubicBezTo>
                    <a:pt x="116" y="42"/>
                    <a:pt x="110" y="34"/>
                    <a:pt x="108" y="3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4" y="0"/>
                    <a:pt x="22" y="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0"/>
                    <a:pt x="19" y="38"/>
                    <a:pt x="2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0"/>
                    <a:pt x="41" y="65"/>
                    <a:pt x="48" y="72"/>
                  </a:cubicBezTo>
                  <a:cubicBezTo>
                    <a:pt x="52" y="75"/>
                    <a:pt x="55" y="76"/>
                    <a:pt x="58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0" y="130"/>
                    <a:pt x="120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6"/>
                    <a:pt x="90" y="186"/>
                    <a:pt x="90" y="18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0" y="252"/>
                    <a:pt x="110" y="252"/>
                    <a:pt x="110" y="252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1"/>
                    <a:pt x="118" y="271"/>
                    <a:pt x="118" y="271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0"/>
                    <a:pt x="142" y="279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7"/>
                    <a:pt x="154" y="277"/>
                    <a:pt x="154" y="277"/>
                  </a:cubicBezTo>
                  <a:cubicBezTo>
                    <a:pt x="156" y="277"/>
                    <a:pt x="156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72" y="278"/>
                    <a:pt x="173" y="281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0" y="284"/>
                    <a:pt x="182" y="283"/>
                    <a:pt x="184" y="283"/>
                  </a:cubicBezTo>
                  <a:cubicBezTo>
                    <a:pt x="199" y="282"/>
                    <a:pt x="199" y="282"/>
                    <a:pt x="199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2"/>
                    <a:pt x="200" y="282"/>
                    <a:pt x="200" y="282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1"/>
                    <a:pt x="206" y="291"/>
                    <a:pt x="206" y="291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0" y="297"/>
                    <a:pt x="210" y="297"/>
                    <a:pt x="210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0" y="296"/>
                    <a:pt x="210" y="295"/>
                    <a:pt x="211" y="294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28" y="304"/>
                    <a:pt x="228" y="306"/>
                    <a:pt x="229" y="308"/>
                  </a:cubicBezTo>
                  <a:cubicBezTo>
                    <a:pt x="229" y="313"/>
                    <a:pt x="229" y="313"/>
                    <a:pt x="229" y="313"/>
                  </a:cubicBezTo>
                  <a:cubicBezTo>
                    <a:pt x="234" y="314"/>
                    <a:pt x="234" y="314"/>
                    <a:pt x="234" y="314"/>
                  </a:cubicBezTo>
                  <a:cubicBezTo>
                    <a:pt x="236" y="309"/>
                    <a:pt x="236" y="309"/>
                    <a:pt x="236" y="309"/>
                  </a:cubicBezTo>
                  <a:cubicBezTo>
                    <a:pt x="235" y="307"/>
                    <a:pt x="234" y="304"/>
                    <a:pt x="235" y="303"/>
                  </a:cubicBezTo>
                  <a:cubicBezTo>
                    <a:pt x="235" y="301"/>
                    <a:pt x="236" y="300"/>
                    <a:pt x="237" y="299"/>
                  </a:cubicBezTo>
                  <a:cubicBezTo>
                    <a:pt x="238" y="298"/>
                    <a:pt x="238" y="298"/>
                    <a:pt x="238" y="298"/>
                  </a:cubicBezTo>
                  <a:cubicBezTo>
                    <a:pt x="238" y="297"/>
                    <a:pt x="239" y="297"/>
                    <a:pt x="240" y="296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8"/>
                    <a:pt x="247" y="302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2"/>
                    <a:pt x="251" y="313"/>
                    <a:pt x="255" y="314"/>
                  </a:cubicBezTo>
                  <a:cubicBezTo>
                    <a:pt x="255" y="314"/>
                    <a:pt x="255" y="314"/>
                    <a:pt x="255" y="314"/>
                  </a:cubicBezTo>
                  <a:cubicBezTo>
                    <a:pt x="256" y="314"/>
                    <a:pt x="256" y="314"/>
                    <a:pt x="256" y="31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74" y="326"/>
                    <a:pt x="274" y="326"/>
                    <a:pt x="274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8"/>
                  </a:cubicBezTo>
                  <a:cubicBezTo>
                    <a:pt x="272" y="316"/>
                    <a:pt x="274" y="313"/>
                    <a:pt x="278" y="310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92" y="310"/>
                    <a:pt x="292" y="310"/>
                    <a:pt x="292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299"/>
                    <a:pt x="296" y="299"/>
                    <a:pt x="296" y="299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2"/>
                    <a:pt x="306" y="304"/>
                  </a:cubicBezTo>
                  <a:cubicBezTo>
                    <a:pt x="306" y="306"/>
                    <a:pt x="304" y="308"/>
                    <a:pt x="303" y="309"/>
                  </a:cubicBezTo>
                  <a:cubicBezTo>
                    <a:pt x="304" y="310"/>
                    <a:pt x="304" y="310"/>
                    <a:pt x="304" y="310"/>
                  </a:cubicBezTo>
                  <a:cubicBezTo>
                    <a:pt x="308" y="312"/>
                    <a:pt x="312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6"/>
                    <a:pt x="324" y="316"/>
                    <a:pt x="324" y="316"/>
                  </a:cubicBezTo>
                  <a:cubicBezTo>
                    <a:pt x="318" y="287"/>
                    <a:pt x="318" y="287"/>
                    <a:pt x="318" y="287"/>
                  </a:cubicBezTo>
                  <a:cubicBezTo>
                    <a:pt x="314" y="285"/>
                    <a:pt x="310" y="280"/>
                    <a:pt x="306" y="274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4" y="243"/>
                  </a:cubicBezTo>
                  <a:cubicBezTo>
                    <a:pt x="324" y="243"/>
                    <a:pt x="324" y="243"/>
                    <a:pt x="324" y="243"/>
                  </a:cubicBezTo>
                  <a:cubicBezTo>
                    <a:pt x="325" y="242"/>
                    <a:pt x="325" y="242"/>
                    <a:pt x="325" y="242"/>
                  </a:cubicBezTo>
                  <a:cubicBezTo>
                    <a:pt x="330" y="242"/>
                    <a:pt x="330" y="242"/>
                    <a:pt x="330" y="242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7"/>
                  </a:cubicBezTo>
                  <a:cubicBezTo>
                    <a:pt x="360" y="222"/>
                    <a:pt x="360" y="210"/>
                    <a:pt x="358" y="19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122299" y="3226572"/>
              <a:ext cx="611632" cy="381513"/>
            </a:xfrm>
            <a:custGeom>
              <a:avLst/>
              <a:gdLst>
                <a:gd name="T0" fmla="*/ 198 w 218"/>
                <a:gd name="T1" fmla="*/ 4 h 136"/>
                <a:gd name="T2" fmla="*/ 180 w 218"/>
                <a:gd name="T3" fmla="*/ 6 h 136"/>
                <a:gd name="T4" fmla="*/ 136 w 218"/>
                <a:gd name="T5" fmla="*/ 21 h 136"/>
                <a:gd name="T6" fmla="*/ 137 w 218"/>
                <a:gd name="T7" fmla="*/ 31 h 136"/>
                <a:gd name="T8" fmla="*/ 107 w 218"/>
                <a:gd name="T9" fmla="*/ 26 h 136"/>
                <a:gd name="T10" fmla="*/ 85 w 218"/>
                <a:gd name="T11" fmla="*/ 0 h 136"/>
                <a:gd name="T12" fmla="*/ 76 w 218"/>
                <a:gd name="T13" fmla="*/ 10 h 136"/>
                <a:gd name="T14" fmla="*/ 64 w 218"/>
                <a:gd name="T15" fmla="*/ 4 h 136"/>
                <a:gd name="T16" fmla="*/ 60 w 218"/>
                <a:gd name="T17" fmla="*/ 10 h 136"/>
                <a:gd name="T18" fmla="*/ 52 w 218"/>
                <a:gd name="T19" fmla="*/ 13 h 136"/>
                <a:gd name="T20" fmla="*/ 7 w 218"/>
                <a:gd name="T21" fmla="*/ 64 h 136"/>
                <a:gd name="T22" fmla="*/ 12 w 218"/>
                <a:gd name="T23" fmla="*/ 76 h 136"/>
                <a:gd name="T24" fmla="*/ 11 w 218"/>
                <a:gd name="T25" fmla="*/ 76 h 136"/>
                <a:gd name="T26" fmla="*/ 18 w 218"/>
                <a:gd name="T27" fmla="*/ 104 h 136"/>
                <a:gd name="T28" fmla="*/ 0 w 218"/>
                <a:gd name="T29" fmla="*/ 115 h 136"/>
                <a:gd name="T30" fmla="*/ 8 w 218"/>
                <a:gd name="T31" fmla="*/ 122 h 136"/>
                <a:gd name="T32" fmla="*/ 10 w 218"/>
                <a:gd name="T33" fmla="*/ 125 h 136"/>
                <a:gd name="T34" fmla="*/ 33 w 218"/>
                <a:gd name="T35" fmla="*/ 136 h 136"/>
                <a:gd name="T36" fmla="*/ 42 w 218"/>
                <a:gd name="T37" fmla="*/ 127 h 136"/>
                <a:gd name="T38" fmla="*/ 58 w 218"/>
                <a:gd name="T39" fmla="*/ 120 h 136"/>
                <a:gd name="T40" fmla="*/ 60 w 218"/>
                <a:gd name="T41" fmla="*/ 122 h 136"/>
                <a:gd name="T42" fmla="*/ 60 w 218"/>
                <a:gd name="T43" fmla="*/ 122 h 136"/>
                <a:gd name="T44" fmla="*/ 75 w 218"/>
                <a:gd name="T45" fmla="*/ 132 h 136"/>
                <a:gd name="T46" fmla="*/ 93 w 218"/>
                <a:gd name="T47" fmla="*/ 126 h 136"/>
                <a:gd name="T48" fmla="*/ 107 w 218"/>
                <a:gd name="T49" fmla="*/ 125 h 136"/>
                <a:gd name="T50" fmla="*/ 108 w 218"/>
                <a:gd name="T51" fmla="*/ 124 h 136"/>
                <a:gd name="T52" fmla="*/ 120 w 218"/>
                <a:gd name="T53" fmla="*/ 110 h 136"/>
                <a:gd name="T54" fmla="*/ 126 w 218"/>
                <a:gd name="T55" fmla="*/ 107 h 136"/>
                <a:gd name="T56" fmla="*/ 126 w 218"/>
                <a:gd name="T57" fmla="*/ 107 h 136"/>
                <a:gd name="T58" fmla="*/ 130 w 218"/>
                <a:gd name="T59" fmla="*/ 108 h 136"/>
                <a:gd name="T60" fmla="*/ 135 w 218"/>
                <a:gd name="T61" fmla="*/ 88 h 136"/>
                <a:gd name="T62" fmla="*/ 141 w 218"/>
                <a:gd name="T63" fmla="*/ 87 h 136"/>
                <a:gd name="T64" fmla="*/ 149 w 218"/>
                <a:gd name="T65" fmla="*/ 70 h 136"/>
                <a:gd name="T66" fmla="*/ 152 w 218"/>
                <a:gd name="T67" fmla="*/ 60 h 136"/>
                <a:gd name="T68" fmla="*/ 162 w 218"/>
                <a:gd name="T69" fmla="*/ 56 h 136"/>
                <a:gd name="T70" fmla="*/ 162 w 218"/>
                <a:gd name="T71" fmla="*/ 55 h 136"/>
                <a:gd name="T72" fmla="*/ 170 w 218"/>
                <a:gd name="T73" fmla="*/ 48 h 136"/>
                <a:gd name="T74" fmla="*/ 165 w 218"/>
                <a:gd name="T75" fmla="*/ 48 h 136"/>
                <a:gd name="T76" fmla="*/ 165 w 218"/>
                <a:gd name="T77" fmla="*/ 44 h 136"/>
                <a:gd name="T78" fmla="*/ 167 w 218"/>
                <a:gd name="T79" fmla="*/ 44 h 136"/>
                <a:gd name="T80" fmla="*/ 177 w 218"/>
                <a:gd name="T81" fmla="*/ 39 h 136"/>
                <a:gd name="T82" fmla="*/ 203 w 218"/>
                <a:gd name="T83" fmla="*/ 21 h 136"/>
                <a:gd name="T84" fmla="*/ 214 w 218"/>
                <a:gd name="T85" fmla="*/ 24 h 136"/>
                <a:gd name="T86" fmla="*/ 212 w 218"/>
                <a:gd name="T87" fmla="*/ 15 h 136"/>
                <a:gd name="T88" fmla="*/ 213 w 218"/>
                <a:gd name="T89" fmla="*/ 14 h 136"/>
                <a:gd name="T90" fmla="*/ 216 w 218"/>
                <a:gd name="T91" fmla="*/ 6 h 136"/>
                <a:gd name="T92" fmla="*/ 214 w 218"/>
                <a:gd name="T93" fmla="*/ 7 h 136"/>
                <a:gd name="T94" fmla="*/ 205 w 218"/>
                <a:gd name="T95" fmla="*/ 8 h 136"/>
                <a:gd name="T96" fmla="*/ 203 w 218"/>
                <a:gd name="T97" fmla="*/ 8 h 136"/>
                <a:gd name="T98" fmla="*/ 202 w 218"/>
                <a:gd name="T99" fmla="*/ 7 h 136"/>
                <a:gd name="T100" fmla="*/ 199 w 218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36">
                  <a:moveTo>
                    <a:pt x="199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7" y="8"/>
                    <a:pt x="195" y="8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69" y="4"/>
                    <a:pt x="162" y="2"/>
                    <a:pt x="158" y="0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18" y="34"/>
                    <a:pt x="108" y="32"/>
                    <a:pt x="107" y="26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4"/>
                    <a:pt x="74" y="1"/>
                    <a:pt x="73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3" y="20"/>
                    <a:pt x="35" y="28"/>
                    <a:pt x="28" y="3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9"/>
                    <a:pt x="10" y="82"/>
                    <a:pt x="13" y="86"/>
                  </a:cubicBezTo>
                  <a:cubicBezTo>
                    <a:pt x="16" y="92"/>
                    <a:pt x="18" y="97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9" y="127"/>
                    <a:pt x="12" y="130"/>
                    <a:pt x="18" y="132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58" y="127"/>
                    <a:pt x="59" y="130"/>
                    <a:pt x="62" y="132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80" y="132"/>
                    <a:pt x="83" y="130"/>
                    <a:pt x="86" y="128"/>
                  </a:cubicBezTo>
                  <a:cubicBezTo>
                    <a:pt x="87" y="126"/>
                    <a:pt x="90" y="126"/>
                    <a:pt x="93" y="126"/>
                  </a:cubicBezTo>
                  <a:cubicBezTo>
                    <a:pt x="98" y="127"/>
                    <a:pt x="102" y="128"/>
                    <a:pt x="104" y="132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2" y="121"/>
                    <a:pt x="113" y="118"/>
                  </a:cubicBezTo>
                  <a:cubicBezTo>
                    <a:pt x="114" y="115"/>
                    <a:pt x="116" y="112"/>
                    <a:pt x="120" y="11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8" y="82"/>
                    <a:pt x="151" y="79"/>
                    <a:pt x="150" y="7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8" y="66"/>
                    <a:pt x="148" y="63"/>
                    <a:pt x="148" y="62"/>
                  </a:cubicBezTo>
                  <a:cubicBezTo>
                    <a:pt x="150" y="60"/>
                    <a:pt x="150" y="60"/>
                    <a:pt x="152" y="60"/>
                  </a:cubicBezTo>
                  <a:cubicBezTo>
                    <a:pt x="154" y="60"/>
                    <a:pt x="158" y="61"/>
                    <a:pt x="161" y="62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0" y="44"/>
                    <a:pt x="174" y="42"/>
                    <a:pt x="177" y="39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11" y="24"/>
                    <a:pt x="211" y="24"/>
                    <a:pt x="211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3" y="14"/>
                    <a:pt x="213" y="14"/>
                    <a:pt x="213" y="14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1" y="4"/>
                    <a:pt x="201" y="4"/>
                    <a:pt x="201" y="4"/>
                  </a:cubicBezTo>
                  <a:lnTo>
                    <a:pt x="19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694292" y="3860775"/>
              <a:ext cx="95241" cy="84230"/>
            </a:xfrm>
            <a:custGeom>
              <a:avLst/>
              <a:gdLst>
                <a:gd name="T0" fmla="*/ 31 w 34"/>
                <a:gd name="T1" fmla="*/ 16 h 30"/>
                <a:gd name="T2" fmla="*/ 34 w 34"/>
                <a:gd name="T3" fmla="*/ 13 h 30"/>
                <a:gd name="T4" fmla="*/ 34 w 34"/>
                <a:gd name="T5" fmla="*/ 13 h 30"/>
                <a:gd name="T6" fmla="*/ 34 w 34"/>
                <a:gd name="T7" fmla="*/ 13 h 30"/>
                <a:gd name="T8" fmla="*/ 34 w 34"/>
                <a:gd name="T9" fmla="*/ 12 h 30"/>
                <a:gd name="T10" fmla="*/ 24 w 34"/>
                <a:gd name="T11" fmla="*/ 4 h 30"/>
                <a:gd name="T12" fmla="*/ 11 w 34"/>
                <a:gd name="T13" fmla="*/ 0 h 30"/>
                <a:gd name="T14" fmla="*/ 6 w 34"/>
                <a:gd name="T15" fmla="*/ 2 h 30"/>
                <a:gd name="T16" fmla="*/ 6 w 34"/>
                <a:gd name="T17" fmla="*/ 10 h 30"/>
                <a:gd name="T18" fmla="*/ 2 w 34"/>
                <a:gd name="T19" fmla="*/ 18 h 30"/>
                <a:gd name="T20" fmla="*/ 0 w 34"/>
                <a:gd name="T21" fmla="*/ 20 h 30"/>
                <a:gd name="T22" fmla="*/ 4 w 34"/>
                <a:gd name="T23" fmla="*/ 25 h 30"/>
                <a:gd name="T24" fmla="*/ 4 w 34"/>
                <a:gd name="T25" fmla="*/ 25 h 30"/>
                <a:gd name="T26" fmla="*/ 6 w 34"/>
                <a:gd name="T27" fmla="*/ 28 h 30"/>
                <a:gd name="T28" fmla="*/ 10 w 34"/>
                <a:gd name="T29" fmla="*/ 30 h 30"/>
                <a:gd name="T30" fmla="*/ 17 w 34"/>
                <a:gd name="T31" fmla="*/ 28 h 30"/>
                <a:gd name="T32" fmla="*/ 26 w 34"/>
                <a:gd name="T33" fmla="*/ 29 h 30"/>
                <a:gd name="T34" fmla="*/ 26 w 34"/>
                <a:gd name="T35" fmla="*/ 26 h 30"/>
                <a:gd name="T36" fmla="*/ 31 w 34"/>
                <a:gd name="T37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0">
                  <a:moveTo>
                    <a:pt x="31" y="16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1"/>
                    <a:pt x="14" y="0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4" y="16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3" y="28"/>
                    <a:pt x="15" y="27"/>
                    <a:pt x="1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1"/>
                    <a:pt x="28" y="18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248370" y="3540921"/>
              <a:ext cx="530153" cy="409588"/>
            </a:xfrm>
            <a:custGeom>
              <a:avLst/>
              <a:gdLst>
                <a:gd name="T0" fmla="*/ 120 w 189"/>
                <a:gd name="T1" fmla="*/ 22 h 146"/>
                <a:gd name="T2" fmla="*/ 85 w 189"/>
                <a:gd name="T3" fmla="*/ 8 h 146"/>
                <a:gd name="T4" fmla="*/ 85 w 189"/>
                <a:gd name="T5" fmla="*/ 1 h 146"/>
                <a:gd name="T6" fmla="*/ 81 w 189"/>
                <a:gd name="T7" fmla="*/ 0 h 146"/>
                <a:gd name="T8" fmla="*/ 66 w 189"/>
                <a:gd name="T9" fmla="*/ 16 h 146"/>
                <a:gd name="T10" fmla="*/ 57 w 189"/>
                <a:gd name="T11" fmla="*/ 24 h 146"/>
                <a:gd name="T12" fmla="*/ 47 w 189"/>
                <a:gd name="T13" fmla="*/ 18 h 146"/>
                <a:gd name="T14" fmla="*/ 31 w 189"/>
                <a:gd name="T15" fmla="*/ 25 h 146"/>
                <a:gd name="T16" fmla="*/ 10 w 189"/>
                <a:gd name="T17" fmla="*/ 11 h 146"/>
                <a:gd name="T18" fmla="*/ 1 w 189"/>
                <a:gd name="T19" fmla="*/ 17 h 146"/>
                <a:gd name="T20" fmla="*/ 1 w 189"/>
                <a:gd name="T21" fmla="*/ 17 h 146"/>
                <a:gd name="T22" fmla="*/ 0 w 189"/>
                <a:gd name="T23" fmla="*/ 19 h 146"/>
                <a:gd name="T24" fmla="*/ 4 w 189"/>
                <a:gd name="T25" fmla="*/ 20 h 146"/>
                <a:gd name="T26" fmla="*/ 5 w 189"/>
                <a:gd name="T27" fmla="*/ 21 h 146"/>
                <a:gd name="T28" fmla="*/ 34 w 189"/>
                <a:gd name="T29" fmla="*/ 42 h 146"/>
                <a:gd name="T30" fmla="*/ 62 w 189"/>
                <a:gd name="T31" fmla="*/ 74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99 w 189"/>
                <a:gd name="T39" fmla="*/ 74 h 146"/>
                <a:gd name="T40" fmla="*/ 93 w 189"/>
                <a:gd name="T41" fmla="*/ 92 h 146"/>
                <a:gd name="T42" fmla="*/ 83 w 189"/>
                <a:gd name="T43" fmla="*/ 93 h 146"/>
                <a:gd name="T44" fmla="*/ 73 w 189"/>
                <a:gd name="T45" fmla="*/ 116 h 146"/>
                <a:gd name="T46" fmla="*/ 89 w 189"/>
                <a:gd name="T47" fmla="*/ 126 h 146"/>
                <a:gd name="T48" fmla="*/ 93 w 189"/>
                <a:gd name="T49" fmla="*/ 133 h 146"/>
                <a:gd name="T50" fmla="*/ 99 w 189"/>
                <a:gd name="T51" fmla="*/ 132 h 146"/>
                <a:gd name="T52" fmla="*/ 115 w 189"/>
                <a:gd name="T53" fmla="*/ 138 h 146"/>
                <a:gd name="T54" fmla="*/ 118 w 189"/>
                <a:gd name="T55" fmla="*/ 143 h 146"/>
                <a:gd name="T56" fmla="*/ 132 w 189"/>
                <a:gd name="T57" fmla="*/ 143 h 146"/>
                <a:gd name="T58" fmla="*/ 152 w 189"/>
                <a:gd name="T59" fmla="*/ 142 h 146"/>
                <a:gd name="T60" fmla="*/ 159 w 189"/>
                <a:gd name="T61" fmla="*/ 138 h 146"/>
                <a:gd name="T62" fmla="*/ 158 w 189"/>
                <a:gd name="T63" fmla="*/ 130 h 146"/>
                <a:gd name="T64" fmla="*/ 162 w 189"/>
                <a:gd name="T65" fmla="*/ 119 h 146"/>
                <a:gd name="T66" fmla="*/ 169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3 w 189"/>
                <a:gd name="T73" fmla="*/ 96 h 146"/>
                <a:gd name="T74" fmla="*/ 173 w 189"/>
                <a:gd name="T75" fmla="*/ 96 h 146"/>
                <a:gd name="T76" fmla="*/ 155 w 189"/>
                <a:gd name="T77" fmla="*/ 86 h 146"/>
                <a:gd name="T78" fmla="*/ 147 w 189"/>
                <a:gd name="T79" fmla="*/ 82 h 146"/>
                <a:gd name="T80" fmla="*/ 132 w 189"/>
                <a:gd name="T81" fmla="*/ 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2"/>
                  </a:moveTo>
                  <a:cubicBezTo>
                    <a:pt x="127" y="38"/>
                    <a:pt x="124" y="32"/>
                    <a:pt x="120" y="22"/>
                  </a:cubicBezTo>
                  <a:cubicBezTo>
                    <a:pt x="109" y="22"/>
                    <a:pt x="102" y="20"/>
                    <a:pt x="99" y="16"/>
                  </a:cubicBezTo>
                  <a:cubicBezTo>
                    <a:pt x="96" y="12"/>
                    <a:pt x="91" y="10"/>
                    <a:pt x="85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7" y="2"/>
                    <a:pt x="73" y="4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2"/>
                    <a:pt x="62" y="25"/>
                    <a:pt x="60" y="25"/>
                  </a:cubicBezTo>
                  <a:cubicBezTo>
                    <a:pt x="59" y="26"/>
                    <a:pt x="58" y="25"/>
                    <a:pt x="57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49" y="18"/>
                    <a:pt x="47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2"/>
                    <a:pt x="37" y="24"/>
                    <a:pt x="31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30"/>
                    <a:pt x="17" y="36"/>
                    <a:pt x="19" y="38"/>
                  </a:cubicBezTo>
                  <a:cubicBezTo>
                    <a:pt x="21" y="38"/>
                    <a:pt x="26" y="40"/>
                    <a:pt x="34" y="42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7" y="58"/>
                    <a:pt x="62" y="74"/>
                  </a:cubicBezTo>
                  <a:cubicBezTo>
                    <a:pt x="69" y="78"/>
                    <a:pt x="73" y="80"/>
                    <a:pt x="75" y="80"/>
                  </a:cubicBezTo>
                  <a:cubicBezTo>
                    <a:pt x="78" y="79"/>
                    <a:pt x="83" y="76"/>
                    <a:pt x="90" y="72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7" y="85"/>
                    <a:pt x="95" y="90"/>
                    <a:pt x="9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7"/>
                    <a:pt x="81" y="103"/>
                    <a:pt x="75" y="110"/>
                  </a:cubicBezTo>
                  <a:cubicBezTo>
                    <a:pt x="74" y="113"/>
                    <a:pt x="73" y="115"/>
                    <a:pt x="73" y="11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5" y="125"/>
                    <a:pt x="87" y="126"/>
                    <a:pt x="89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1" y="131"/>
                    <a:pt x="102" y="130"/>
                    <a:pt x="103" y="130"/>
                  </a:cubicBezTo>
                  <a:cubicBezTo>
                    <a:pt x="107" y="130"/>
                    <a:pt x="111" y="133"/>
                    <a:pt x="115" y="138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21" y="141"/>
                    <a:pt x="125" y="141"/>
                    <a:pt x="132" y="143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4"/>
                    <a:pt x="156" y="132"/>
                    <a:pt x="158" y="130"/>
                  </a:cubicBezTo>
                  <a:cubicBezTo>
                    <a:pt x="161" y="128"/>
                    <a:pt x="162" y="126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1" y="116"/>
                    <a:pt x="162" y="115"/>
                    <a:pt x="163" y="114"/>
                  </a:cubicBezTo>
                  <a:cubicBezTo>
                    <a:pt x="163" y="112"/>
                    <a:pt x="166" y="112"/>
                    <a:pt x="169" y="111"/>
                  </a:cubicBezTo>
                  <a:cubicBezTo>
                    <a:pt x="175" y="110"/>
                    <a:pt x="181" y="112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1" y="105"/>
                    <a:pt x="181" y="105"/>
                    <a:pt x="181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6"/>
                    <a:pt x="174" y="96"/>
                    <a:pt x="174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6"/>
                    <a:pt x="135" y="46"/>
                    <a:pt x="13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970905" y="2755325"/>
              <a:ext cx="493269" cy="704118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70 h 251"/>
                <a:gd name="T4" fmla="*/ 139 w 176"/>
                <a:gd name="T5" fmla="*/ 52 h 251"/>
                <a:gd name="T6" fmla="*/ 134 w 176"/>
                <a:gd name="T7" fmla="*/ 46 h 251"/>
                <a:gd name="T8" fmla="*/ 116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4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4 h 251"/>
                <a:gd name="T24" fmla="*/ 58 w 176"/>
                <a:gd name="T25" fmla="*/ 40 h 251"/>
                <a:gd name="T26" fmla="*/ 44 w 176"/>
                <a:gd name="T27" fmla="*/ 40 h 251"/>
                <a:gd name="T28" fmla="*/ 32 w 176"/>
                <a:gd name="T29" fmla="*/ 50 h 251"/>
                <a:gd name="T30" fmla="*/ 24 w 176"/>
                <a:gd name="T31" fmla="*/ 46 h 251"/>
                <a:gd name="T32" fmla="*/ 16 w 176"/>
                <a:gd name="T33" fmla="*/ 32 h 251"/>
                <a:gd name="T34" fmla="*/ 8 w 176"/>
                <a:gd name="T35" fmla="*/ 48 h 251"/>
                <a:gd name="T36" fmla="*/ 7 w 176"/>
                <a:gd name="T37" fmla="*/ 49 h 251"/>
                <a:gd name="T38" fmla="*/ 14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1 h 251"/>
                <a:gd name="T48" fmla="*/ 18 w 176"/>
                <a:gd name="T49" fmla="*/ 141 h 251"/>
                <a:gd name="T50" fmla="*/ 8 w 176"/>
                <a:gd name="T51" fmla="*/ 148 h 251"/>
                <a:gd name="T52" fmla="*/ 18 w 176"/>
                <a:gd name="T53" fmla="*/ 180 h 251"/>
                <a:gd name="T54" fmla="*/ 24 w 176"/>
                <a:gd name="T55" fmla="*/ 190 h 251"/>
                <a:gd name="T56" fmla="*/ 16 w 176"/>
                <a:gd name="T57" fmla="*/ 208 h 251"/>
                <a:gd name="T58" fmla="*/ 10 w 176"/>
                <a:gd name="T59" fmla="*/ 226 h 251"/>
                <a:gd name="T60" fmla="*/ 10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6 w 176"/>
                <a:gd name="T69" fmla="*/ 248 h 251"/>
                <a:gd name="T70" fmla="*/ 56 w 176"/>
                <a:gd name="T71" fmla="*/ 232 h 251"/>
                <a:gd name="T72" fmla="*/ 104 w 176"/>
                <a:gd name="T73" fmla="*/ 177 h 251"/>
                <a:gd name="T74" fmla="*/ 125 w 176"/>
                <a:gd name="T75" fmla="*/ 164 h 251"/>
                <a:gd name="T76" fmla="*/ 117 w 176"/>
                <a:gd name="T77" fmla="*/ 156 h 251"/>
                <a:gd name="T78" fmla="*/ 114 w 176"/>
                <a:gd name="T79" fmla="*/ 148 h 251"/>
                <a:gd name="T80" fmla="*/ 87 w 176"/>
                <a:gd name="T81" fmla="*/ 120 h 251"/>
                <a:gd name="T82" fmla="*/ 61 w 176"/>
                <a:gd name="T83" fmla="*/ 114 h 251"/>
                <a:gd name="T84" fmla="*/ 50 w 176"/>
                <a:gd name="T85" fmla="*/ 100 h 251"/>
                <a:gd name="T86" fmla="*/ 66 w 176"/>
                <a:gd name="T87" fmla="*/ 74 h 251"/>
                <a:gd name="T88" fmla="*/ 70 w 176"/>
                <a:gd name="T89" fmla="*/ 62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6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3 h 251"/>
                <a:gd name="T102" fmla="*/ 175 w 176"/>
                <a:gd name="T103" fmla="*/ 88 h 251"/>
                <a:gd name="T104" fmla="*/ 162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50"/>
                    <a:pt x="38" y="50"/>
                    <a:pt x="36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2" y="58"/>
                    <a:pt x="0" y="6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6"/>
                    <a:pt x="10" y="226"/>
                    <a:pt x="10" y="226"/>
                  </a:cubicBezTo>
                  <a:cubicBezTo>
                    <a:pt x="8" y="227"/>
                    <a:pt x="6" y="229"/>
                    <a:pt x="6" y="231"/>
                  </a:cubicBezTo>
                  <a:cubicBezTo>
                    <a:pt x="5" y="232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7" y="251"/>
                    <a:pt x="42" y="250"/>
                    <a:pt x="46" y="248"/>
                  </a:cubicBezTo>
                  <a:cubicBezTo>
                    <a:pt x="51" y="246"/>
                    <a:pt x="56" y="246"/>
                    <a:pt x="60" y="246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56" y="233"/>
                    <a:pt x="56" y="233"/>
                    <a:pt x="56" y="233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7"/>
                    <a:pt x="122" y="165"/>
                    <a:pt x="125" y="164"/>
                  </a:cubicBezTo>
                  <a:cubicBezTo>
                    <a:pt x="122" y="162"/>
                    <a:pt x="122" y="162"/>
                    <a:pt x="122" y="162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2"/>
                    <a:pt x="90" y="139"/>
                  </a:cubicBezTo>
                  <a:cubicBezTo>
                    <a:pt x="88" y="132"/>
                    <a:pt x="87" y="125"/>
                    <a:pt x="87" y="120"/>
                  </a:cubicBezTo>
                  <a:cubicBezTo>
                    <a:pt x="86" y="122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4"/>
                    <a:pt x="52" y="112"/>
                  </a:cubicBezTo>
                  <a:cubicBezTo>
                    <a:pt x="49" y="110"/>
                    <a:pt x="48" y="109"/>
                    <a:pt x="48" y="107"/>
                  </a:cubicBezTo>
                  <a:cubicBezTo>
                    <a:pt x="47" y="104"/>
                    <a:pt x="48" y="102"/>
                    <a:pt x="50" y="100"/>
                  </a:cubicBezTo>
                  <a:cubicBezTo>
                    <a:pt x="53" y="98"/>
                    <a:pt x="56" y="95"/>
                    <a:pt x="59" y="91"/>
                  </a:cubicBezTo>
                  <a:cubicBezTo>
                    <a:pt x="56" y="87"/>
                    <a:pt x="55" y="84"/>
                    <a:pt x="56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60" y="76"/>
                    <a:pt x="66" y="74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8"/>
                    <a:pt x="68" y="65"/>
                    <a:pt x="70" y="6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5"/>
                    <a:pt x="106" y="76"/>
                    <a:pt x="104" y="76"/>
                  </a:cubicBezTo>
                  <a:cubicBezTo>
                    <a:pt x="102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2" y="84"/>
                  </a:cubicBezTo>
                  <a:cubicBezTo>
                    <a:pt x="114" y="84"/>
                    <a:pt x="115" y="85"/>
                    <a:pt x="116" y="86"/>
                  </a:cubicBezTo>
                  <a:cubicBezTo>
                    <a:pt x="118" y="88"/>
                    <a:pt x="119" y="92"/>
                    <a:pt x="120" y="96"/>
                  </a:cubicBezTo>
                  <a:cubicBezTo>
                    <a:pt x="120" y="100"/>
                    <a:pt x="121" y="104"/>
                    <a:pt x="122" y="106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0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2" y="78"/>
                    <a:pt x="162" y="78"/>
                    <a:pt x="162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743541" y="3431366"/>
              <a:ext cx="521896" cy="513639"/>
            </a:xfrm>
            <a:custGeom>
              <a:avLst/>
              <a:gdLst>
                <a:gd name="T0" fmla="*/ 41 w 186"/>
                <a:gd name="T1" fmla="*/ 61 h 183"/>
                <a:gd name="T2" fmla="*/ 1 w 186"/>
                <a:gd name="T3" fmla="*/ 82 h 183"/>
                <a:gd name="T4" fmla="*/ 15 w 186"/>
                <a:gd name="T5" fmla="*/ 111 h 183"/>
                <a:gd name="T6" fmla="*/ 15 w 186"/>
                <a:gd name="T7" fmla="*/ 112 h 183"/>
                <a:gd name="T8" fmla="*/ 33 w 186"/>
                <a:gd name="T9" fmla="*/ 143 h 183"/>
                <a:gd name="T10" fmla="*/ 43 w 186"/>
                <a:gd name="T11" fmla="*/ 145 h 183"/>
                <a:gd name="T12" fmla="*/ 53 w 186"/>
                <a:gd name="T13" fmla="*/ 151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5 h 183"/>
                <a:gd name="T24" fmla="*/ 163 w 186"/>
                <a:gd name="T25" fmla="*/ 175 h 183"/>
                <a:gd name="T26" fmla="*/ 173 w 186"/>
                <a:gd name="T27" fmla="*/ 166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9 h 183"/>
                <a:gd name="T38" fmla="*/ 149 w 186"/>
                <a:gd name="T39" fmla="*/ 114 h 183"/>
                <a:gd name="T40" fmla="*/ 155 w 186"/>
                <a:gd name="T41" fmla="*/ 102 h 183"/>
                <a:gd name="T42" fmla="*/ 160 w 186"/>
                <a:gd name="T43" fmla="*/ 99 h 183"/>
                <a:gd name="T44" fmla="*/ 159 w 186"/>
                <a:gd name="T45" fmla="*/ 81 h 183"/>
                <a:gd name="T46" fmla="*/ 170 w 186"/>
                <a:gd name="T47" fmla="*/ 83 h 183"/>
                <a:gd name="T48" fmla="*/ 171 w 186"/>
                <a:gd name="T49" fmla="*/ 85 h 183"/>
                <a:gd name="T50" fmla="*/ 186 w 186"/>
                <a:gd name="T51" fmla="*/ 81 h 183"/>
                <a:gd name="T52" fmla="*/ 169 w 186"/>
                <a:gd name="T53" fmla="*/ 69 h 183"/>
                <a:gd name="T54" fmla="*/ 152 w 186"/>
                <a:gd name="T55" fmla="*/ 64 h 183"/>
                <a:gd name="T56" fmla="*/ 151 w 186"/>
                <a:gd name="T57" fmla="*/ 63 h 183"/>
                <a:gd name="T58" fmla="*/ 131 w 186"/>
                <a:gd name="T59" fmla="*/ 49 h 183"/>
                <a:gd name="T60" fmla="*/ 148 w 186"/>
                <a:gd name="T61" fmla="*/ 29 h 183"/>
                <a:gd name="T62" fmla="*/ 141 w 186"/>
                <a:gd name="T63" fmla="*/ 10 h 183"/>
                <a:gd name="T64" fmla="*/ 113 w 186"/>
                <a:gd name="T65" fmla="*/ 15 h 183"/>
                <a:gd name="T66" fmla="*/ 101 w 186"/>
                <a:gd name="T67" fmla="*/ 7 h 183"/>
                <a:gd name="T68" fmla="*/ 95 w 186"/>
                <a:gd name="T69" fmla="*/ 6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2 h 183"/>
                <a:gd name="T76" fmla="*/ 94 w 186"/>
                <a:gd name="T77" fmla="*/ 0 h 183"/>
                <a:gd name="T78" fmla="*/ 93 w 186"/>
                <a:gd name="T79" fmla="*/ 11 h 183"/>
                <a:gd name="T80" fmla="*/ 91 w 186"/>
                <a:gd name="T81" fmla="*/ 19 h 183"/>
                <a:gd name="T82" fmla="*/ 93 w 186"/>
                <a:gd name="T83" fmla="*/ 34 h 183"/>
                <a:gd name="T84" fmla="*/ 91 w 186"/>
                <a:gd name="T85" fmla="*/ 35 h 183"/>
                <a:gd name="T86" fmla="*/ 87 w 186"/>
                <a:gd name="T87" fmla="*/ 49 h 183"/>
                <a:gd name="T88" fmla="*/ 67 w 186"/>
                <a:gd name="T89" fmla="*/ 55 h 183"/>
                <a:gd name="T90" fmla="*/ 42 w 186"/>
                <a:gd name="T91" fmla="*/ 6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1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95"/>
                    <a:pt x="1" y="103"/>
                    <a:pt x="6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25" y="137"/>
                    <a:pt x="31" y="142"/>
                    <a:pt x="33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5" y="147"/>
                    <a:pt x="47" y="149"/>
                    <a:pt x="53" y="151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104" y="153"/>
                    <a:pt x="106" y="155"/>
                  </a:cubicBezTo>
                  <a:cubicBezTo>
                    <a:pt x="108" y="157"/>
                    <a:pt x="109" y="161"/>
                    <a:pt x="108" y="167"/>
                  </a:cubicBezTo>
                  <a:cubicBezTo>
                    <a:pt x="108" y="171"/>
                    <a:pt x="108" y="173"/>
                    <a:pt x="109" y="173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8" y="181"/>
                    <a:pt x="141" y="183"/>
                    <a:pt x="142" y="183"/>
                  </a:cubicBezTo>
                  <a:cubicBezTo>
                    <a:pt x="145" y="182"/>
                    <a:pt x="147" y="180"/>
                    <a:pt x="150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70"/>
                    <a:pt x="167" y="167"/>
                    <a:pt x="171" y="167"/>
                  </a:cubicBezTo>
                  <a:cubicBezTo>
                    <a:pt x="173" y="166"/>
                    <a:pt x="173" y="166"/>
                    <a:pt x="173" y="166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69" y="148"/>
                    <a:pt x="165" y="147"/>
                    <a:pt x="161" y="147"/>
                  </a:cubicBezTo>
                  <a:cubicBezTo>
                    <a:pt x="157" y="149"/>
                    <a:pt x="153" y="149"/>
                    <a:pt x="152" y="147"/>
                  </a:cubicBezTo>
                  <a:cubicBezTo>
                    <a:pt x="151" y="146"/>
                    <a:pt x="151" y="145"/>
                    <a:pt x="151" y="143"/>
                  </a:cubicBezTo>
                  <a:cubicBezTo>
                    <a:pt x="149" y="139"/>
                    <a:pt x="146" y="135"/>
                    <a:pt x="142" y="131"/>
                  </a:cubicBezTo>
                  <a:cubicBezTo>
                    <a:pt x="137" y="127"/>
                    <a:pt x="136" y="123"/>
                    <a:pt x="137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8" y="110"/>
                    <a:pt x="149" y="107"/>
                    <a:pt x="151" y="105"/>
                  </a:cubicBezTo>
                  <a:cubicBezTo>
                    <a:pt x="151" y="103"/>
                    <a:pt x="153" y="103"/>
                    <a:pt x="155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7" y="91"/>
                    <a:pt x="155" y="85"/>
                    <a:pt x="157" y="8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61" y="81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5" y="90"/>
                    <a:pt x="177" y="93"/>
                    <a:pt x="179" y="94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79" y="73"/>
                    <a:pt x="176" y="67"/>
                    <a:pt x="175" y="65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45" y="60"/>
                    <a:pt x="141" y="57"/>
                    <a:pt x="140" y="53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7" y="24"/>
                    <a:pt x="146" y="19"/>
                    <a:pt x="144" y="15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4" y="13"/>
                    <a:pt x="119" y="15"/>
                    <a:pt x="113" y="1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7"/>
                    <a:pt x="91" y="18"/>
                    <a:pt x="91" y="19"/>
                  </a:cubicBezTo>
                  <a:cubicBezTo>
                    <a:pt x="93" y="21"/>
                    <a:pt x="93" y="25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2" y="61"/>
                    <a:pt x="42" y="61"/>
                    <a:pt x="42" y="61"/>
                  </a:cubicBezTo>
                  <a:lnTo>
                    <a:pt x="41" y="6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722368" y="4528009"/>
              <a:ext cx="145889" cy="359490"/>
            </a:xfrm>
            <a:custGeom>
              <a:avLst/>
              <a:gdLst>
                <a:gd name="T0" fmla="*/ 40 w 52"/>
                <a:gd name="T1" fmla="*/ 0 h 128"/>
                <a:gd name="T2" fmla="*/ 12 w 52"/>
                <a:gd name="T3" fmla="*/ 35 h 128"/>
                <a:gd name="T4" fmla="*/ 0 w 52"/>
                <a:gd name="T5" fmla="*/ 55 h 128"/>
                <a:gd name="T6" fmla="*/ 2 w 52"/>
                <a:gd name="T7" fmla="*/ 77 h 128"/>
                <a:gd name="T8" fmla="*/ 2 w 52"/>
                <a:gd name="T9" fmla="*/ 77 h 128"/>
                <a:gd name="T10" fmla="*/ 2 w 52"/>
                <a:gd name="T11" fmla="*/ 77 h 128"/>
                <a:gd name="T12" fmla="*/ 0 w 52"/>
                <a:gd name="T13" fmla="*/ 92 h 128"/>
                <a:gd name="T14" fmla="*/ 2 w 52"/>
                <a:gd name="T15" fmla="*/ 101 h 128"/>
                <a:gd name="T16" fmla="*/ 18 w 52"/>
                <a:gd name="T17" fmla="*/ 112 h 128"/>
                <a:gd name="T18" fmla="*/ 18 w 52"/>
                <a:gd name="T19" fmla="*/ 112 h 128"/>
                <a:gd name="T20" fmla="*/ 18 w 52"/>
                <a:gd name="T21" fmla="*/ 112 h 128"/>
                <a:gd name="T22" fmla="*/ 19 w 52"/>
                <a:gd name="T23" fmla="*/ 113 h 128"/>
                <a:gd name="T24" fmla="*/ 19 w 52"/>
                <a:gd name="T25" fmla="*/ 113 h 128"/>
                <a:gd name="T26" fmla="*/ 25 w 52"/>
                <a:gd name="T27" fmla="*/ 124 h 128"/>
                <a:gd name="T28" fmla="*/ 30 w 52"/>
                <a:gd name="T29" fmla="*/ 128 h 128"/>
                <a:gd name="T30" fmla="*/ 33 w 52"/>
                <a:gd name="T31" fmla="*/ 102 h 128"/>
                <a:gd name="T32" fmla="*/ 33 w 52"/>
                <a:gd name="T33" fmla="*/ 101 h 128"/>
                <a:gd name="T34" fmla="*/ 44 w 52"/>
                <a:gd name="T35" fmla="*/ 73 h 128"/>
                <a:gd name="T36" fmla="*/ 48 w 52"/>
                <a:gd name="T37" fmla="*/ 40 h 128"/>
                <a:gd name="T38" fmla="*/ 48 w 52"/>
                <a:gd name="T39" fmla="*/ 40 h 128"/>
                <a:gd name="T40" fmla="*/ 49 w 52"/>
                <a:gd name="T41" fmla="*/ 39 h 128"/>
                <a:gd name="T42" fmla="*/ 52 w 52"/>
                <a:gd name="T43" fmla="*/ 30 h 128"/>
                <a:gd name="T44" fmla="*/ 50 w 52"/>
                <a:gd name="T45" fmla="*/ 23 h 128"/>
                <a:gd name="T46" fmla="*/ 50 w 52"/>
                <a:gd name="T47" fmla="*/ 22 h 128"/>
                <a:gd name="T48" fmla="*/ 49 w 52"/>
                <a:gd name="T49" fmla="*/ 22 h 128"/>
                <a:gd name="T50" fmla="*/ 48 w 52"/>
                <a:gd name="T51" fmla="*/ 12 h 128"/>
                <a:gd name="T52" fmla="*/ 49 w 52"/>
                <a:gd name="T53" fmla="*/ 12 h 128"/>
                <a:gd name="T54" fmla="*/ 49 w 52"/>
                <a:gd name="T55" fmla="*/ 11 h 128"/>
                <a:gd name="T56" fmla="*/ 51 w 52"/>
                <a:gd name="T57" fmla="*/ 9 h 128"/>
                <a:gd name="T58" fmla="*/ 52 w 52"/>
                <a:gd name="T59" fmla="*/ 6 h 128"/>
                <a:gd name="T60" fmla="*/ 40 w 52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28">
                  <a:moveTo>
                    <a:pt x="40" y="0"/>
                  </a:moveTo>
                  <a:cubicBezTo>
                    <a:pt x="27" y="10"/>
                    <a:pt x="18" y="21"/>
                    <a:pt x="12" y="35"/>
                  </a:cubicBezTo>
                  <a:cubicBezTo>
                    <a:pt x="6" y="47"/>
                    <a:pt x="2" y="53"/>
                    <a:pt x="0" y="5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0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7"/>
                    <a:pt x="22" y="120"/>
                    <a:pt x="25" y="124"/>
                  </a:cubicBezTo>
                  <a:cubicBezTo>
                    <a:pt x="27" y="126"/>
                    <a:pt x="29" y="128"/>
                    <a:pt x="30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622976" y="5167716"/>
              <a:ext cx="229568" cy="193784"/>
            </a:xfrm>
            <a:custGeom>
              <a:avLst/>
              <a:gdLst>
                <a:gd name="T0" fmla="*/ 38 w 82"/>
                <a:gd name="T1" fmla="*/ 6 h 69"/>
                <a:gd name="T2" fmla="*/ 36 w 82"/>
                <a:gd name="T3" fmla="*/ 8 h 69"/>
                <a:gd name="T4" fmla="*/ 36 w 82"/>
                <a:gd name="T5" fmla="*/ 9 h 69"/>
                <a:gd name="T6" fmla="*/ 36 w 82"/>
                <a:gd name="T7" fmla="*/ 10 h 69"/>
                <a:gd name="T8" fmla="*/ 20 w 82"/>
                <a:gd name="T9" fmla="*/ 14 h 69"/>
                <a:gd name="T10" fmla="*/ 20 w 82"/>
                <a:gd name="T11" fmla="*/ 16 h 69"/>
                <a:gd name="T12" fmla="*/ 26 w 82"/>
                <a:gd name="T13" fmla="*/ 22 h 69"/>
                <a:gd name="T14" fmla="*/ 24 w 82"/>
                <a:gd name="T15" fmla="*/ 22 h 69"/>
                <a:gd name="T16" fmla="*/ 16 w 82"/>
                <a:gd name="T17" fmla="*/ 26 h 69"/>
                <a:gd name="T18" fmla="*/ 4 w 82"/>
                <a:gd name="T19" fmla="*/ 35 h 69"/>
                <a:gd name="T20" fmla="*/ 7 w 82"/>
                <a:gd name="T21" fmla="*/ 62 h 69"/>
                <a:gd name="T22" fmla="*/ 19 w 82"/>
                <a:gd name="T23" fmla="*/ 63 h 69"/>
                <a:gd name="T24" fmla="*/ 20 w 82"/>
                <a:gd name="T25" fmla="*/ 63 h 69"/>
                <a:gd name="T26" fmla="*/ 20 w 82"/>
                <a:gd name="T27" fmla="*/ 64 h 69"/>
                <a:gd name="T28" fmla="*/ 32 w 82"/>
                <a:gd name="T29" fmla="*/ 69 h 69"/>
                <a:gd name="T30" fmla="*/ 44 w 82"/>
                <a:gd name="T31" fmla="*/ 67 h 69"/>
                <a:gd name="T32" fmla="*/ 63 w 82"/>
                <a:gd name="T33" fmla="*/ 52 h 69"/>
                <a:gd name="T34" fmla="*/ 64 w 82"/>
                <a:gd name="T35" fmla="*/ 52 h 69"/>
                <a:gd name="T36" fmla="*/ 64 w 82"/>
                <a:gd name="T37" fmla="*/ 51 h 69"/>
                <a:gd name="T38" fmla="*/ 70 w 82"/>
                <a:gd name="T39" fmla="*/ 50 h 69"/>
                <a:gd name="T40" fmla="*/ 68 w 82"/>
                <a:gd name="T41" fmla="*/ 33 h 69"/>
                <a:gd name="T42" fmla="*/ 68 w 82"/>
                <a:gd name="T43" fmla="*/ 32 h 69"/>
                <a:gd name="T44" fmla="*/ 76 w 82"/>
                <a:gd name="T45" fmla="*/ 22 h 69"/>
                <a:gd name="T46" fmla="*/ 76 w 82"/>
                <a:gd name="T47" fmla="*/ 21 h 69"/>
                <a:gd name="T48" fmla="*/ 76 w 82"/>
                <a:gd name="T49" fmla="*/ 21 h 69"/>
                <a:gd name="T50" fmla="*/ 82 w 82"/>
                <a:gd name="T51" fmla="*/ 17 h 69"/>
                <a:gd name="T52" fmla="*/ 80 w 82"/>
                <a:gd name="T53" fmla="*/ 4 h 69"/>
                <a:gd name="T54" fmla="*/ 74 w 82"/>
                <a:gd name="T55" fmla="*/ 0 h 69"/>
                <a:gd name="T56" fmla="*/ 75 w 82"/>
                <a:gd name="T57" fmla="*/ 6 h 69"/>
                <a:gd name="T58" fmla="*/ 64 w 82"/>
                <a:gd name="T59" fmla="*/ 4 h 69"/>
                <a:gd name="T60" fmla="*/ 60 w 82"/>
                <a:gd name="T61" fmla="*/ 6 h 69"/>
                <a:gd name="T62" fmla="*/ 59 w 82"/>
                <a:gd name="T63" fmla="*/ 6 h 69"/>
                <a:gd name="T64" fmla="*/ 59 w 82"/>
                <a:gd name="T65" fmla="*/ 6 h 69"/>
                <a:gd name="T66" fmla="*/ 38 w 82"/>
                <a:gd name="T6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69">
                  <a:moveTo>
                    <a:pt x="38" y="6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0"/>
                    <a:pt x="1" y="49"/>
                    <a:pt x="7" y="6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6"/>
                    <a:pt x="56" y="61"/>
                    <a:pt x="63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2"/>
                    <a:pt x="82" y="8"/>
                    <a:pt x="80" y="4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lnTo>
                    <a:pt x="38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313120" y="1114706"/>
            <a:ext cx="3880572" cy="3880572"/>
          </a:xfrm>
          <a:prstGeom prst="ellipse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73%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3" name="上箭头 42"/>
          <p:cNvSpPr/>
          <p:nvPr/>
        </p:nvSpPr>
        <p:spPr>
          <a:xfrm>
            <a:off x="8478392" y="1408483"/>
            <a:ext cx="753533" cy="117992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上箭头 43"/>
          <p:cNvSpPr/>
          <p:nvPr/>
        </p:nvSpPr>
        <p:spPr>
          <a:xfrm>
            <a:off x="8478392" y="5004816"/>
            <a:ext cx="753533" cy="117992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上箭头 45"/>
          <p:cNvSpPr/>
          <p:nvPr/>
        </p:nvSpPr>
        <p:spPr>
          <a:xfrm>
            <a:off x="8478392" y="3209476"/>
            <a:ext cx="753533" cy="1179925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115437" y="202908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广东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D2A66C"/>
              </a:solidFill>
              <a:effectLst/>
              <a:uLnTx/>
              <a:uFillTx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115437" y="382347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上海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D2A66C"/>
              </a:solidFill>
              <a:effectLst/>
              <a:uLnTx/>
              <a:uFillTx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15437" y="562176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北京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D2A66C"/>
              </a:solidFill>
              <a:effectLst/>
              <a:uLnTx/>
              <a:uFillTx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282781" y="1636536"/>
            <a:ext cx="1879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65%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282781" y="3438638"/>
            <a:ext cx="1879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80%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282781" y="5228387"/>
            <a:ext cx="1879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40%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</p:spTree>
    <p:extLst>
      <p:ext uri="{BB962C8B-B14F-4D97-AF65-F5344CB8AC3E}">
        <p14:creationId xmlns:p14="http://schemas.microsoft.com/office/powerpoint/2010/main" val="1911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双向箭头 10"/>
          <p:cNvSpPr/>
          <p:nvPr/>
        </p:nvSpPr>
        <p:spPr>
          <a:xfrm rot="5400000">
            <a:off x="2733698" y="3243768"/>
            <a:ext cx="840270" cy="2751667"/>
          </a:xfrm>
          <a:prstGeom prst="leftUpArrow">
            <a:avLst>
              <a:gd name="adj1" fmla="val 12309"/>
              <a:gd name="adj2" fmla="val 19253"/>
              <a:gd name="adj3" fmla="val 364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82593" y="1066800"/>
            <a:ext cx="3132667" cy="31326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24371" y="1066800"/>
            <a:ext cx="3132667" cy="3132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29666" y="3176058"/>
            <a:ext cx="3132667" cy="3132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2" name="直角双向箭头 11"/>
          <p:cNvSpPr/>
          <p:nvPr/>
        </p:nvSpPr>
        <p:spPr>
          <a:xfrm rot="16200000" flipH="1">
            <a:off x="8618032" y="3243770"/>
            <a:ext cx="840270" cy="2751667"/>
          </a:xfrm>
          <a:prstGeom prst="leftUpArrow">
            <a:avLst>
              <a:gd name="adj1" fmla="val 12309"/>
              <a:gd name="adj2" fmla="val 19253"/>
              <a:gd name="adj3" fmla="val 3647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31120" y="1330295"/>
            <a:ext cx="3329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TEXT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1326" y="2760559"/>
            <a:ext cx="223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73104" y="2760559"/>
            <a:ext cx="223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78400" y="4902644"/>
            <a:ext cx="223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文本占位符 4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32" name="矩形 31"/>
          <p:cNvSpPr/>
          <p:nvPr/>
        </p:nvSpPr>
        <p:spPr>
          <a:xfrm>
            <a:off x="777449" y="2397335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33" name="矩形 32"/>
          <p:cNvSpPr/>
          <p:nvPr/>
        </p:nvSpPr>
        <p:spPr>
          <a:xfrm>
            <a:off x="9147602" y="2397335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35" name="矩形 34"/>
          <p:cNvSpPr/>
          <p:nvPr/>
        </p:nvSpPr>
        <p:spPr>
          <a:xfrm>
            <a:off x="4948573" y="4440979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Add Your Text</a:t>
            </a:r>
          </a:p>
        </p:txBody>
      </p:sp>
    </p:spTree>
    <p:extLst>
      <p:ext uri="{BB962C8B-B14F-4D97-AF65-F5344CB8AC3E}">
        <p14:creationId xmlns:p14="http://schemas.microsoft.com/office/powerpoint/2010/main" val="30609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081241017"/>
              </p:ext>
            </p:extLst>
          </p:nvPr>
        </p:nvGraphicFramePr>
        <p:xfrm>
          <a:off x="-548640" y="974302"/>
          <a:ext cx="7719461" cy="56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平行四边形 11"/>
          <p:cNvSpPr/>
          <p:nvPr/>
        </p:nvSpPr>
        <p:spPr>
          <a:xfrm>
            <a:off x="6983188" y="1270534"/>
            <a:ext cx="4852284" cy="8334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12064" y="2377440"/>
            <a:ext cx="721895" cy="721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12064" y="3715351"/>
            <a:ext cx="721895" cy="721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12064" y="5053262"/>
            <a:ext cx="721895" cy="7218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33959" y="237744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7733959" y="371535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733959" y="506869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点击此处添加标题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7733959" y="2862420"/>
            <a:ext cx="4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7733959" y="4217452"/>
            <a:ext cx="4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7733959" y="5606085"/>
            <a:ext cx="412307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3" name="文本占位符 4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</p:spTree>
    <p:extLst>
      <p:ext uri="{BB962C8B-B14F-4D97-AF65-F5344CB8AC3E}">
        <p14:creationId xmlns:p14="http://schemas.microsoft.com/office/powerpoint/2010/main" val="20739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34171" y="4468098"/>
            <a:ext cx="3323657" cy="1089529"/>
          </a:xfrm>
        </p:spPr>
        <p:txBody>
          <a:bodyPr/>
          <a:lstStyle/>
          <a:p>
            <a:pPr lvl="0"/>
            <a:r>
              <a:rPr lang="en-US" altLang="zh-CN" kern="0" dirty="0"/>
              <a:t>Part 4</a:t>
            </a:r>
            <a:endParaRPr lang="zh-CN" altLang="en-US" kern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327399" y="5603971"/>
            <a:ext cx="5537200" cy="1006429"/>
          </a:xfrm>
        </p:spPr>
        <p:txBody>
          <a:bodyPr/>
          <a:lstStyle/>
          <a:p>
            <a:pPr lvl="0"/>
            <a:r>
              <a:rPr lang="zh-CN" altLang="en-US" kern="0" dirty="0"/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14029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34963" y="2367171"/>
            <a:ext cx="21459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Time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Line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2698023" y="2367171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34163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41402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48641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3" name="燕尾形 42"/>
          <p:cNvSpPr/>
          <p:nvPr/>
        </p:nvSpPr>
        <p:spPr>
          <a:xfrm>
            <a:off x="5588000" y="2362200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4" name="燕尾形 43"/>
          <p:cNvSpPr/>
          <p:nvPr/>
        </p:nvSpPr>
        <p:spPr>
          <a:xfrm>
            <a:off x="63119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5" name="燕尾形 44"/>
          <p:cNvSpPr/>
          <p:nvPr/>
        </p:nvSpPr>
        <p:spPr>
          <a:xfrm>
            <a:off x="70358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77597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7" name="燕尾形 46"/>
          <p:cNvSpPr/>
          <p:nvPr/>
        </p:nvSpPr>
        <p:spPr>
          <a:xfrm>
            <a:off x="8483600" y="2362200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92075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99314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1065530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0871" y="44958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2015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2" name="文本框 8"/>
          <p:cNvSpPr txBox="1"/>
          <p:nvPr/>
        </p:nvSpPr>
        <p:spPr>
          <a:xfrm>
            <a:off x="2480871" y="4980780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57" name="矩形 56"/>
          <p:cNvSpPr/>
          <p:nvPr/>
        </p:nvSpPr>
        <p:spPr>
          <a:xfrm>
            <a:off x="8289343" y="44958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2017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58" name="文本框 8"/>
          <p:cNvSpPr txBox="1"/>
          <p:nvPr/>
        </p:nvSpPr>
        <p:spPr>
          <a:xfrm>
            <a:off x="8289343" y="4980780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59" name="矩形 58"/>
          <p:cNvSpPr/>
          <p:nvPr/>
        </p:nvSpPr>
        <p:spPr>
          <a:xfrm>
            <a:off x="5455077" y="906008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2016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60" name="文本框 8"/>
          <p:cNvSpPr txBox="1"/>
          <p:nvPr/>
        </p:nvSpPr>
        <p:spPr>
          <a:xfrm>
            <a:off x="5455077" y="1390988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6303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 7"/>
          <p:cNvSpPr/>
          <p:nvPr/>
        </p:nvSpPr>
        <p:spPr>
          <a:xfrm>
            <a:off x="334963" y="2367171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0532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燕尾形 9"/>
          <p:cNvSpPr/>
          <p:nvPr/>
        </p:nvSpPr>
        <p:spPr>
          <a:xfrm>
            <a:off x="17771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燕尾形 10"/>
          <p:cNvSpPr/>
          <p:nvPr/>
        </p:nvSpPr>
        <p:spPr>
          <a:xfrm>
            <a:off x="25010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3224940" y="2362200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39488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46727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53966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6120540" y="2362200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68444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75683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8292240" y="2362200"/>
            <a:ext cx="767072" cy="212365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9059312" y="2362200"/>
            <a:ext cx="767072" cy="212365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1835" y="44958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2018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331835" y="4980780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140307" y="44958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2020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6140307" y="4980780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224940" y="906008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2019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3224940" y="1390988"/>
            <a:ext cx="24264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901769" y="296733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NEXT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26794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4963" y="3428999"/>
            <a:ext cx="11522075" cy="15472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831411" y="1275711"/>
            <a:ext cx="6710685" cy="50330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705725" y="285827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7714972" y="3578259"/>
            <a:ext cx="3893095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10-16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714972" y="5026658"/>
            <a:ext cx="389309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10-16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倍字间距。</a:t>
            </a:r>
          </a:p>
        </p:txBody>
      </p:sp>
      <p:sp>
        <p:nvSpPr>
          <p:cNvPr id="15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16010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434171" y="4468098"/>
            <a:ext cx="3323657" cy="1089529"/>
          </a:xfrm>
        </p:spPr>
        <p:txBody>
          <a:bodyPr/>
          <a:lstStyle/>
          <a:p>
            <a:pPr lvl="0"/>
            <a:r>
              <a:rPr lang="en-US" altLang="zh-CN" kern="0" dirty="0"/>
              <a:t>Part 1</a:t>
            </a:r>
            <a:endParaRPr lang="zh-CN" altLang="en-US" kern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327399" y="5603971"/>
            <a:ext cx="5537200" cy="1006429"/>
          </a:xfrm>
        </p:spPr>
        <p:txBody>
          <a:bodyPr/>
          <a:lstStyle/>
          <a:p>
            <a:pPr lvl="0"/>
            <a:r>
              <a:rPr lang="zh-CN" altLang="en-US" kern="0" dirty="0"/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19496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528" y="-2244295"/>
            <a:ext cx="11441772" cy="11441766"/>
          </a:xfrm>
          <a:prstGeom prst="ellipse">
            <a:avLst/>
          </a:prstGeom>
          <a:noFill/>
          <a:ln>
            <a:solidFill>
              <a:srgbClr val="D2A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1"/>
          </p:nvPr>
        </p:nvSpPr>
        <p:spPr>
          <a:xfrm>
            <a:off x="-648511" y="1123404"/>
            <a:ext cx="13489022" cy="2391424"/>
          </a:xfrm>
        </p:spPr>
        <p:txBody>
          <a:bodyPr/>
          <a:lstStyle/>
          <a:p>
            <a:r>
              <a:rPr lang="en-US" altLang="zh-CN" dirty="0"/>
              <a:t>Thanks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3353733" y="3361134"/>
            <a:ext cx="5537200" cy="341632"/>
          </a:xfrm>
        </p:spPr>
        <p:txBody>
          <a:bodyPr/>
          <a:lstStyle/>
          <a:p>
            <a:r>
              <a:rPr lang="en-US" altLang="zh-CN" dirty="0"/>
              <a:t>PRESENTED BY OfficePLUS</a:t>
            </a:r>
          </a:p>
        </p:txBody>
      </p:sp>
    </p:spTree>
    <p:extLst>
      <p:ext uri="{BB962C8B-B14F-4D97-AF65-F5344CB8AC3E}">
        <p14:creationId xmlns:p14="http://schemas.microsoft.com/office/powerpoint/2010/main" val="11426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9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70394" y="1391124"/>
            <a:ext cx="5761037" cy="722505"/>
            <a:chOff x="334963" y="1830680"/>
            <a:chExt cx="5761038" cy="722505"/>
          </a:xfrm>
        </p:grpSpPr>
        <p:sp>
          <p:nvSpPr>
            <p:cNvPr id="33" name="文本框 8"/>
            <p:cNvSpPr txBox="1"/>
            <p:nvPr/>
          </p:nvSpPr>
          <p:spPr>
            <a:xfrm>
              <a:off x="2149931" y="1830680"/>
              <a:ext cx="3946070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10-16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号字，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1.3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倍字间距。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34963" y="1830680"/>
              <a:ext cx="1794038" cy="450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2012 YEAR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70394" y="2789489"/>
            <a:ext cx="5761037" cy="722505"/>
            <a:chOff x="334963" y="1830680"/>
            <a:chExt cx="5761038" cy="722505"/>
          </a:xfrm>
        </p:grpSpPr>
        <p:sp>
          <p:nvSpPr>
            <p:cNvPr id="40" name="文本框 8"/>
            <p:cNvSpPr txBox="1"/>
            <p:nvPr/>
          </p:nvSpPr>
          <p:spPr>
            <a:xfrm>
              <a:off x="2149931" y="1830680"/>
              <a:ext cx="3946070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10-16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号字，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1.3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倍字间距。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334963" y="1830680"/>
              <a:ext cx="1794038" cy="450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2013 YEAR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0394" y="4187854"/>
            <a:ext cx="5761037" cy="722505"/>
            <a:chOff x="334963" y="1830680"/>
            <a:chExt cx="5761038" cy="722505"/>
          </a:xfrm>
        </p:grpSpPr>
        <p:sp>
          <p:nvSpPr>
            <p:cNvPr id="43" name="文本框 8"/>
            <p:cNvSpPr txBox="1"/>
            <p:nvPr/>
          </p:nvSpPr>
          <p:spPr>
            <a:xfrm>
              <a:off x="2149931" y="1830680"/>
              <a:ext cx="3946070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10-16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号字，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1.3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倍字间距。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34963" y="1830680"/>
              <a:ext cx="1794038" cy="450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2014 YEAR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0394" y="5586220"/>
            <a:ext cx="5761037" cy="722505"/>
            <a:chOff x="334963" y="1830680"/>
            <a:chExt cx="5761038" cy="722505"/>
          </a:xfrm>
        </p:grpSpPr>
        <p:sp>
          <p:nvSpPr>
            <p:cNvPr id="46" name="文本框 8"/>
            <p:cNvSpPr txBox="1"/>
            <p:nvPr/>
          </p:nvSpPr>
          <p:spPr>
            <a:xfrm>
              <a:off x="2149931" y="1830680"/>
              <a:ext cx="3946070" cy="72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10-16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号字，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1.3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4963" y="1830680"/>
              <a:ext cx="1794038" cy="450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2015 YEAR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50" name="图表 49"/>
          <p:cNvGraphicFramePr/>
          <p:nvPr>
            <p:extLst>
              <p:ext uri="{D42A27DB-BD31-4B8C-83A1-F6EECF244321}">
                <p14:modId xmlns:p14="http://schemas.microsoft.com/office/powerpoint/2010/main" val="3717587251"/>
              </p:ext>
            </p:extLst>
          </p:nvPr>
        </p:nvGraphicFramePr>
        <p:xfrm>
          <a:off x="5994503" y="890058"/>
          <a:ext cx="6713964" cy="580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圆角矩形标注 75"/>
          <p:cNvSpPr/>
          <p:nvPr/>
        </p:nvSpPr>
        <p:spPr>
          <a:xfrm flipH="1">
            <a:off x="9580033" y="915857"/>
            <a:ext cx="1574800" cy="345733"/>
          </a:xfrm>
          <a:prstGeom prst="wedgeRoundRectCallout">
            <a:avLst>
              <a:gd name="adj1" fmla="val -33199"/>
              <a:gd name="adj2" fmla="val 8224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7" name="圆角矩形标注 76"/>
          <p:cNvSpPr/>
          <p:nvPr/>
        </p:nvSpPr>
        <p:spPr>
          <a:xfrm flipH="1">
            <a:off x="8500533" y="2312293"/>
            <a:ext cx="1574800" cy="345733"/>
          </a:xfrm>
          <a:prstGeom prst="wedgeRoundRectCallout">
            <a:avLst>
              <a:gd name="adj1" fmla="val -33199"/>
              <a:gd name="adj2" fmla="val 8224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8" name="圆角矩形标注 77"/>
          <p:cNvSpPr/>
          <p:nvPr/>
        </p:nvSpPr>
        <p:spPr>
          <a:xfrm flipH="1">
            <a:off x="7445266" y="3708729"/>
            <a:ext cx="1574800" cy="345733"/>
          </a:xfrm>
          <a:prstGeom prst="wedgeRoundRectCallout">
            <a:avLst>
              <a:gd name="adj1" fmla="val -33199"/>
              <a:gd name="adj2" fmla="val 8224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9" name="圆角矩形标注 78"/>
          <p:cNvSpPr/>
          <p:nvPr/>
        </p:nvSpPr>
        <p:spPr>
          <a:xfrm flipH="1">
            <a:off x="9351485" y="5105164"/>
            <a:ext cx="1574800" cy="345733"/>
          </a:xfrm>
          <a:prstGeom prst="wedgeRoundRectCallout">
            <a:avLst>
              <a:gd name="adj1" fmla="val -33199"/>
              <a:gd name="adj2" fmla="val 8224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Text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9554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553198" y="5245768"/>
            <a:ext cx="2633791" cy="789272"/>
            <a:chOff x="3106758" y="5245768"/>
            <a:chExt cx="1080231" cy="789272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4071005" y="5245768"/>
              <a:ext cx="115984" cy="78927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106758" y="6035040"/>
              <a:ext cx="96424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2261901" y="1331354"/>
            <a:ext cx="7674544" cy="5116362"/>
            <a:chOff x="2032000" y="976531"/>
            <a:chExt cx="8128000" cy="5418667"/>
          </a:xfrm>
        </p:grpSpPr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xmlns:p14="http://schemas.microsoft.com/office/powerpoint/2010/main" val="291332553"/>
                </p:ext>
              </p:extLst>
            </p:nvPr>
          </p:nvGraphicFramePr>
          <p:xfrm>
            <a:off x="2032000" y="976531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5" name="图片 1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8776" y="1580436"/>
              <a:ext cx="4193980" cy="4144794"/>
            </a:xfrm>
            <a:custGeom>
              <a:avLst/>
              <a:gdLst>
                <a:gd name="connsiteX0" fmla="*/ 774000 w 1548000"/>
                <a:gd name="connsiteY0" fmla="*/ 0 h 1548000"/>
                <a:gd name="connsiteX1" fmla="*/ 1548000 w 1548000"/>
                <a:gd name="connsiteY1" fmla="*/ 774000 h 1548000"/>
                <a:gd name="connsiteX2" fmla="*/ 774000 w 1548000"/>
                <a:gd name="connsiteY2" fmla="*/ 1548000 h 1548000"/>
                <a:gd name="connsiteX3" fmla="*/ 0 w 1548000"/>
                <a:gd name="connsiteY3" fmla="*/ 774000 h 1548000"/>
                <a:gd name="connsiteX4" fmla="*/ 774000 w 1548000"/>
                <a:gd name="connsiteY4" fmla="*/ 0 h 15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000" h="1548000">
                  <a:moveTo>
                    <a:pt x="774000" y="0"/>
                  </a:moveTo>
                  <a:cubicBezTo>
                    <a:pt x="1201468" y="0"/>
                    <a:pt x="1548000" y="346532"/>
                    <a:pt x="1548000" y="774000"/>
                  </a:cubicBezTo>
                  <a:cubicBezTo>
                    <a:pt x="1548000" y="1201468"/>
                    <a:pt x="1201468" y="1548000"/>
                    <a:pt x="774000" y="1548000"/>
                  </a:cubicBezTo>
                  <a:cubicBezTo>
                    <a:pt x="346532" y="1548000"/>
                    <a:pt x="0" y="1201468"/>
                    <a:pt x="0" y="774000"/>
                  </a:cubicBezTo>
                  <a:cubicBezTo>
                    <a:pt x="0" y="346532"/>
                    <a:pt x="346532" y="0"/>
                    <a:pt x="774000" y="0"/>
                  </a:cubicBezTo>
                  <a:close/>
                </a:path>
              </a:pathLst>
            </a:custGeom>
          </p:spPr>
        </p:pic>
      </p:grpSp>
      <p:sp>
        <p:nvSpPr>
          <p:cNvPr id="17" name="矩形 16"/>
          <p:cNvSpPr/>
          <p:nvPr/>
        </p:nvSpPr>
        <p:spPr>
          <a:xfrm>
            <a:off x="319735" y="1396915"/>
            <a:ext cx="44165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我们的客户</a:t>
            </a:r>
            <a:endParaRPr kumimoji="0" lang="en-US" altLang="zh-CN" sz="6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满意</a:t>
            </a:r>
          </a:p>
        </p:txBody>
      </p:sp>
      <p:sp>
        <p:nvSpPr>
          <p:cNvPr id="24" name="矩形 23"/>
          <p:cNvSpPr/>
          <p:nvPr/>
        </p:nvSpPr>
        <p:spPr>
          <a:xfrm>
            <a:off x="1553198" y="5086406"/>
            <a:ext cx="18790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73%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9059477" y="3097643"/>
            <a:ext cx="2797561" cy="28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	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799791" y="2549394"/>
            <a:ext cx="3057247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点击此处添加标题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1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8563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 txBox="1"/>
          <p:nvPr/>
        </p:nvSpPr>
        <p:spPr>
          <a:xfrm>
            <a:off x="248985" y="2274465"/>
            <a:ext cx="378961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16" name="文本框 8"/>
          <p:cNvSpPr txBox="1"/>
          <p:nvPr/>
        </p:nvSpPr>
        <p:spPr>
          <a:xfrm>
            <a:off x="248985" y="3683752"/>
            <a:ext cx="378961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248985" y="5093039"/>
            <a:ext cx="378961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倍字间距。正文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494868" y="1193800"/>
            <a:ext cx="2446868" cy="51118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41736" y="2274466"/>
            <a:ext cx="2446868" cy="4034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88604" y="3344333"/>
            <a:ext cx="2446868" cy="2964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56495" y="4527060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7303363" y="453286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9750231" y="452706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31" name="文本框 8"/>
          <p:cNvSpPr txBox="1"/>
          <p:nvPr/>
        </p:nvSpPr>
        <p:spPr>
          <a:xfrm>
            <a:off x="4820731" y="4896392"/>
            <a:ext cx="1759377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7283686" y="4896392"/>
            <a:ext cx="1759377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3" name="文本框 8"/>
          <p:cNvSpPr txBox="1"/>
          <p:nvPr/>
        </p:nvSpPr>
        <p:spPr>
          <a:xfrm>
            <a:off x="9730554" y="4896392"/>
            <a:ext cx="1759377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20422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平行四边形 13"/>
          <p:cNvSpPr/>
          <p:nvPr/>
        </p:nvSpPr>
        <p:spPr>
          <a:xfrm>
            <a:off x="5063065" y="1521545"/>
            <a:ext cx="6713139" cy="1009016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16943" y="2421466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“</a:t>
            </a:r>
            <a:endParaRPr kumimoji="0" lang="zh-CN" altLang="en-US" sz="199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5884333" y="3694894"/>
            <a:ext cx="5613400" cy="196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10-16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号字，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倍字间距。</a:t>
            </a:r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工作回顾</a:t>
            </a:r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0" y="1662618"/>
            <a:ext cx="3960000" cy="3913558"/>
          </a:xfrm>
          <a:custGeom>
            <a:avLst/>
            <a:gdLst>
              <a:gd name="connsiteX0" fmla="*/ 774000 w 1548000"/>
              <a:gd name="connsiteY0" fmla="*/ 0 h 1548000"/>
              <a:gd name="connsiteX1" fmla="*/ 1548000 w 1548000"/>
              <a:gd name="connsiteY1" fmla="*/ 774000 h 1548000"/>
              <a:gd name="connsiteX2" fmla="*/ 774000 w 1548000"/>
              <a:gd name="connsiteY2" fmla="*/ 1548000 h 1548000"/>
              <a:gd name="connsiteX3" fmla="*/ 0 w 1548000"/>
              <a:gd name="connsiteY3" fmla="*/ 774000 h 1548000"/>
              <a:gd name="connsiteX4" fmla="*/ 774000 w 1548000"/>
              <a:gd name="connsiteY4" fmla="*/ 0 h 15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000" h="1548000">
                <a:moveTo>
                  <a:pt x="774000" y="0"/>
                </a:moveTo>
                <a:cubicBezTo>
                  <a:pt x="1201468" y="0"/>
                  <a:pt x="1548000" y="346532"/>
                  <a:pt x="1548000" y="774000"/>
                </a:cubicBezTo>
                <a:cubicBezTo>
                  <a:pt x="1548000" y="1201468"/>
                  <a:pt x="1201468" y="1548000"/>
                  <a:pt x="774000" y="1548000"/>
                </a:cubicBezTo>
                <a:cubicBezTo>
                  <a:pt x="346532" y="1548000"/>
                  <a:pt x="0" y="1201468"/>
                  <a:pt x="0" y="774000"/>
                </a:cubicBezTo>
                <a:cubicBezTo>
                  <a:pt x="0" y="346532"/>
                  <a:pt x="346532" y="0"/>
                  <a:pt x="7740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14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34171" y="4468098"/>
            <a:ext cx="3323657" cy="120032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kern="0" dirty="0"/>
              <a:t>Part 2</a:t>
            </a:r>
            <a:endParaRPr lang="zh-CN" altLang="en-US" kern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327399" y="5603971"/>
            <a:ext cx="5537200" cy="1006429"/>
          </a:xfrm>
        </p:spPr>
        <p:txBody>
          <a:bodyPr/>
          <a:lstStyle/>
          <a:p>
            <a:pPr lvl="0"/>
            <a:r>
              <a:rPr lang="zh-CN" altLang="en-US" kern="0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29636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303867" y="4247377"/>
            <a:ext cx="9584266" cy="14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558273" y="1435551"/>
            <a:ext cx="6587181" cy="923330"/>
          </a:xfrm>
        </p:spPr>
        <p:txBody>
          <a:bodyPr/>
          <a:lstStyle/>
          <a:p>
            <a:pPr lvl="0"/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Text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558273" y="2193971"/>
            <a:ext cx="7183521" cy="1006429"/>
          </a:xfrm>
        </p:spPr>
        <p:txBody>
          <a:bodyPr/>
          <a:lstStyle/>
          <a:p>
            <a:pPr lvl="0"/>
            <a:r>
              <a:rPr lang="zh-CN" altLang="en-US" kern="0" dirty="0">
                <a:solidFill>
                  <a:srgbClr val="000000"/>
                </a:solidFill>
              </a:rPr>
              <a:t>点击此处添加标题</a:t>
            </a:r>
            <a:endParaRPr lang="en-US" altLang="zh-CN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322184" y="1730579"/>
            <a:ext cx="1487478" cy="1487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28291" y="1710989"/>
            <a:ext cx="2556933" cy="2556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93642" y="3717591"/>
            <a:ext cx="2556933" cy="25569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48159" y="1710989"/>
            <a:ext cx="2556933" cy="25569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05658" y="4581038"/>
            <a:ext cx="1295703" cy="12957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57929" y="1091029"/>
            <a:ext cx="931182" cy="9311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621646" y="4446446"/>
            <a:ext cx="1220532" cy="12205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873416" y="2161192"/>
            <a:ext cx="894849" cy="885717"/>
            <a:chOff x="7092855" y="736600"/>
            <a:chExt cx="2489201" cy="2463800"/>
          </a:xfrm>
          <a:solidFill>
            <a:schemeClr val="accent1"/>
          </a:solidFill>
        </p:grpSpPr>
        <p:sp>
          <p:nvSpPr>
            <p:cNvPr id="28" name="平行四边形 27"/>
            <p:cNvSpPr/>
            <p:nvPr/>
          </p:nvSpPr>
          <p:spPr>
            <a:xfrm>
              <a:off x="7092855" y="736600"/>
              <a:ext cx="1456267" cy="2463800"/>
            </a:xfrm>
            <a:prstGeom prst="parallelogram">
              <a:avLst>
                <a:gd name="adj" fmla="val 720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8125789" y="736600"/>
              <a:ext cx="1456267" cy="2463800"/>
            </a:xfrm>
            <a:prstGeom prst="parallelogram">
              <a:avLst>
                <a:gd name="adj" fmla="val 720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06506" y="2397335"/>
            <a:ext cx="4293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Add Your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7244748" y="3212122"/>
            <a:ext cx="461229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	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10-16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号字，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1.3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</a:rPr>
              <a:t>倍字间距。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0"/>
          </p:nvPr>
        </p:nvSpPr>
        <p:spPr>
          <a:xfrm>
            <a:off x="462947" y="250634"/>
            <a:ext cx="2686251" cy="590931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</p:spTree>
    <p:extLst>
      <p:ext uri="{BB962C8B-B14F-4D97-AF65-F5344CB8AC3E}">
        <p14:creationId xmlns:p14="http://schemas.microsoft.com/office/powerpoint/2010/main" val="42219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物流行业公司年终总结.pptx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2A66C"/>
      </a:accent1>
      <a:accent2>
        <a:srgbClr val="E6CDAD"/>
      </a:accent2>
      <a:accent3>
        <a:srgbClr val="F2ECE1"/>
      </a:accent3>
      <a:accent4>
        <a:srgbClr val="FBFAF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000000"/>
    </a:dk2>
    <a:lt2>
      <a:srgbClr val="FFFFFF"/>
    </a:lt2>
    <a:accent1>
      <a:srgbClr val="D2A66C"/>
    </a:accent1>
    <a:accent2>
      <a:srgbClr val="E6CDAD"/>
    </a:accent2>
    <a:accent3>
      <a:srgbClr val="F2ECE1"/>
    </a:accent3>
    <a:accent4>
      <a:srgbClr val="FBFAF6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1566</Words>
  <Application>Microsoft Office PowerPoint</Application>
  <PresentationFormat>宽屏</PresentationFormat>
  <Paragraphs>126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微软雅黑</vt:lpstr>
      <vt:lpstr>等线</vt:lpstr>
      <vt:lpstr>黑体</vt:lpstr>
      <vt:lpstr>Arial</vt:lpstr>
      <vt:lpstr>Century Gothic</vt:lpstr>
      <vt:lpstr>Segoe UI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Yunxuan Liu (Chinasoft)</cp:lastModifiedBy>
  <cp:revision>83</cp:revision>
  <dcterms:created xsi:type="dcterms:W3CDTF">2015-08-18T02:51:41Z</dcterms:created>
  <dcterms:modified xsi:type="dcterms:W3CDTF">2018-09-21T08:17:15Z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