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85" r:id="rId3"/>
    <p:sldMasterId id="2147483688" r:id="rId4"/>
  </p:sldMasterIdLst>
  <p:notesMasterIdLst>
    <p:notesMasterId r:id="rId9"/>
  </p:notesMasterIdLst>
  <p:sldIdLst>
    <p:sldId id="278" r:id="rId5"/>
    <p:sldId id="279" r:id="rId6"/>
    <p:sldId id="280" r:id="rId7"/>
    <p:sldId id="28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EE39EF-51F2-4726-ACA2-8BAFA2EB52D7}" v="3" dt="2019-07-18T06:32:20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7"/>
    <p:restoredTop sz="94577"/>
  </p:normalViewPr>
  <p:slideViewPr>
    <p:cSldViewPr snapToGrid="0">
      <p:cViewPr varScale="1">
        <p:scale>
          <a:sx n="67" d="100"/>
          <a:sy n="67" d="100"/>
        </p:scale>
        <p:origin x="1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nxuan Liu" userId="586587b3-05dd-4d6e-b7f9-09287e9fa419" providerId="ADAL" clId="{DDEE39EF-51F2-4726-ACA2-8BAFA2EB52D7}"/>
    <pc:docChg chg="undo custSel modSld">
      <pc:chgData name="Yunxuan Liu" userId="586587b3-05dd-4d6e-b7f9-09287e9fa419" providerId="ADAL" clId="{DDEE39EF-51F2-4726-ACA2-8BAFA2EB52D7}" dt="2019-07-18T06:32:20.451" v="6"/>
      <pc:docMkLst>
        <pc:docMk/>
      </pc:docMkLst>
      <pc:sldChg chg="addSp modSp">
        <pc:chgData name="Yunxuan Liu" userId="586587b3-05dd-4d6e-b7f9-09287e9fa419" providerId="ADAL" clId="{DDEE39EF-51F2-4726-ACA2-8BAFA2EB52D7}" dt="2019-07-18T06:32:18.329" v="4" actId="1076"/>
        <pc:sldMkLst>
          <pc:docMk/>
          <pc:sldMk cId="1818084292" sldId="278"/>
        </pc:sldMkLst>
        <pc:picChg chg="add mod">
          <ac:chgData name="Yunxuan Liu" userId="586587b3-05dd-4d6e-b7f9-09287e9fa419" providerId="ADAL" clId="{DDEE39EF-51F2-4726-ACA2-8BAFA2EB52D7}" dt="2019-07-18T06:32:18.329" v="4" actId="1076"/>
          <ac:picMkLst>
            <pc:docMk/>
            <pc:sldMk cId="1818084292" sldId="278"/>
            <ac:picMk id="53" creationId="{1725ED9D-77C8-4AD6-8869-4F3AA46F257D}"/>
          </ac:picMkLst>
        </pc:picChg>
      </pc:sldChg>
      <pc:sldChg chg="addSp">
        <pc:chgData name="Yunxuan Liu" userId="586587b3-05dd-4d6e-b7f9-09287e9fa419" providerId="ADAL" clId="{DDEE39EF-51F2-4726-ACA2-8BAFA2EB52D7}" dt="2019-07-18T06:32:19.356" v="5"/>
        <pc:sldMkLst>
          <pc:docMk/>
          <pc:sldMk cId="1592447840" sldId="279"/>
        </pc:sldMkLst>
        <pc:picChg chg="add">
          <ac:chgData name="Yunxuan Liu" userId="586587b3-05dd-4d6e-b7f9-09287e9fa419" providerId="ADAL" clId="{DDEE39EF-51F2-4726-ACA2-8BAFA2EB52D7}" dt="2019-07-18T06:32:19.356" v="5"/>
          <ac:picMkLst>
            <pc:docMk/>
            <pc:sldMk cId="1592447840" sldId="279"/>
            <ac:picMk id="53" creationId="{9F2CA04C-1B93-4C96-91FC-A00D52EEF410}"/>
          </ac:picMkLst>
        </pc:picChg>
      </pc:sldChg>
      <pc:sldChg chg="addSp">
        <pc:chgData name="Yunxuan Liu" userId="586587b3-05dd-4d6e-b7f9-09287e9fa419" providerId="ADAL" clId="{DDEE39EF-51F2-4726-ACA2-8BAFA2EB52D7}" dt="2019-07-18T06:32:20.451" v="6"/>
        <pc:sldMkLst>
          <pc:docMk/>
          <pc:sldMk cId="2689313576" sldId="280"/>
        </pc:sldMkLst>
        <pc:picChg chg="add">
          <ac:chgData name="Yunxuan Liu" userId="586587b3-05dd-4d6e-b7f9-09287e9fa419" providerId="ADAL" clId="{DDEE39EF-51F2-4726-ACA2-8BAFA2EB52D7}" dt="2019-07-18T06:32:20.451" v="6"/>
          <ac:picMkLst>
            <pc:docMk/>
            <pc:sldMk cId="2689313576" sldId="280"/>
            <ac:picMk id="53" creationId="{90B7C04D-73E1-4115-9A1C-D796646E05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218F0-7E8F-4E20-8006-A0919008A04C}" type="datetimeFigureOut">
              <a:rPr lang="zh-CN" altLang="en-US" smtClean="0"/>
              <a:t>2019/7/18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6EF28-2B78-410C-99A1-A28420119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00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6EF28-2B78-410C-99A1-A284201196D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96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6EF28-2B78-410C-99A1-A284201196D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86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6EF28-2B78-410C-99A1-A284201196D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16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-410135" y="255494"/>
            <a:ext cx="820270" cy="8202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-352078" y="197436"/>
            <a:ext cx="820270" cy="82027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70316" y="342786"/>
            <a:ext cx="446398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311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-410135" y="255494"/>
            <a:ext cx="820270" cy="8202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-352078" y="197436"/>
            <a:ext cx="820270" cy="82027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70316" y="342786"/>
            <a:ext cx="446398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87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-410135" y="255494"/>
            <a:ext cx="820270" cy="8202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-352078" y="197436"/>
            <a:ext cx="820270" cy="82027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70316" y="342786"/>
            <a:ext cx="446398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868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is-I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宋体" panose="02010600030101010101" pitchFamily="2" charset="-122"/>
                <a:cs typeface="Segoe UI Light"/>
              </a:rPr>
              <a:t>Microsoft YaHei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宋体" panose="02010600030101010101" pitchFamily="2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977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 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一键调整模板颜色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选择“设计”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“变体”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“颜色”；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选择你喜欢的颜色搭配，模板一秒调整为你选颜色。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99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 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随时添加模板样式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选择“开始”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“新建幻灯片”；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选择你需要的页面，如封面页，目录页，副标题页，内容页等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85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0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50F7A0F-4C8A-4DA1-8AA3-1810FF4E7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/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0AD2DE-F13F-4332-90AE-87C7001EA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/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418449-E7C2-4E37-8045-DD4782B12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3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09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75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83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2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项目进度甘特图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1742"/>
              </p:ext>
            </p:extLst>
          </p:nvPr>
        </p:nvGraphicFramePr>
        <p:xfrm>
          <a:off x="1658321" y="2805192"/>
          <a:ext cx="9779432" cy="2572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878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8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8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78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78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78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7" name="矩形 86"/>
          <p:cNvSpPr/>
          <p:nvPr/>
        </p:nvSpPr>
        <p:spPr>
          <a:xfrm>
            <a:off x="1582755" y="5838588"/>
            <a:ext cx="191521" cy="1915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847849" y="5749682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已完成</a:t>
            </a:r>
          </a:p>
        </p:txBody>
      </p:sp>
      <p:sp>
        <p:nvSpPr>
          <p:cNvPr id="89" name="矩形 88"/>
          <p:cNvSpPr/>
          <p:nvPr/>
        </p:nvSpPr>
        <p:spPr>
          <a:xfrm>
            <a:off x="3579107" y="5838588"/>
            <a:ext cx="191521" cy="1915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文本框 89"/>
          <p:cNvSpPr txBox="1"/>
          <p:nvPr/>
        </p:nvSpPr>
        <p:spPr>
          <a:xfrm>
            <a:off x="3844201" y="5749682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未完成</a:t>
            </a:r>
          </a:p>
        </p:txBody>
      </p:sp>
      <p:sp>
        <p:nvSpPr>
          <p:cNvPr id="91" name="等腰三角形 56"/>
          <p:cNvSpPr/>
          <p:nvPr/>
        </p:nvSpPr>
        <p:spPr>
          <a:xfrm>
            <a:off x="5525861" y="5857637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文本框 91"/>
          <p:cNvSpPr txBox="1"/>
          <p:nvPr/>
        </p:nvSpPr>
        <p:spPr>
          <a:xfrm>
            <a:off x="5721124" y="5739640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670316" y="2839829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70316" y="3275161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70316" y="3710493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670316" y="4145825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670316" y="4581157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670316" y="5016489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1203509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943103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20958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638407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4855856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6073305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7290754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8508203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9725652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3792642" y="1167710"/>
            <a:ext cx="6520668" cy="73864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中对图表的数据信息进行编辑。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1229625" y="1148243"/>
            <a:ext cx="2349482" cy="1078783"/>
            <a:chOff x="1229625" y="1148243"/>
            <a:chExt cx="2349482" cy="1078783"/>
          </a:xfrm>
        </p:grpSpPr>
        <p:sp>
          <p:nvSpPr>
            <p:cNvPr id="109" name="矩形 108"/>
            <p:cNvSpPr/>
            <p:nvPr/>
          </p:nvSpPr>
          <p:spPr>
            <a:xfrm>
              <a:off x="1229625" y="1148243"/>
              <a:ext cx="2349482" cy="10787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0" name="组合 68"/>
            <p:cNvGrpSpPr/>
            <p:nvPr/>
          </p:nvGrpSpPr>
          <p:grpSpPr>
            <a:xfrm>
              <a:off x="1517400" y="1416978"/>
              <a:ext cx="559207" cy="591676"/>
              <a:chOff x="5908675" y="1281113"/>
              <a:chExt cx="246063" cy="260350"/>
            </a:xfrm>
            <a:solidFill>
              <a:schemeClr val="bg1"/>
            </a:solidFill>
            <a:effectLst/>
          </p:grpSpPr>
          <p:sp>
            <p:nvSpPr>
              <p:cNvPr id="111" name="Rectangle 5"/>
              <p:cNvSpPr>
                <a:spLocks noChangeArrowheads="1"/>
              </p:cNvSpPr>
              <p:nvPr/>
            </p:nvSpPr>
            <p:spPr bwMode="auto">
              <a:xfrm>
                <a:off x="6024563" y="1320800"/>
                <a:ext cx="15875" cy="1635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6"/>
              <p:cNvSpPr>
                <a:spLocks/>
              </p:cNvSpPr>
              <p:nvPr/>
            </p:nvSpPr>
            <p:spPr bwMode="auto">
              <a:xfrm>
                <a:off x="5908675" y="1501775"/>
                <a:ext cx="131762" cy="39688"/>
              </a:xfrm>
              <a:custGeom>
                <a:avLst/>
                <a:gdLst>
                  <a:gd name="T0" fmla="*/ 64 w 64"/>
                  <a:gd name="T1" fmla="*/ 20 h 20"/>
                  <a:gd name="T2" fmla="*/ 56 w 64"/>
                  <a:gd name="T3" fmla="*/ 20 h 20"/>
                  <a:gd name="T4" fmla="*/ 44 w 64"/>
                  <a:gd name="T5" fmla="*/ 8 h 20"/>
                  <a:gd name="T6" fmla="*/ 0 w 64"/>
                  <a:gd name="T7" fmla="*/ 8 h 20"/>
                  <a:gd name="T8" fmla="*/ 0 w 64"/>
                  <a:gd name="T9" fmla="*/ 0 h 20"/>
                  <a:gd name="T10" fmla="*/ 44 w 64"/>
                  <a:gd name="T11" fmla="*/ 0 h 20"/>
                  <a:gd name="T12" fmla="*/ 64 w 64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0">
                    <a:moveTo>
                      <a:pt x="64" y="20"/>
                    </a:move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3"/>
                      <a:pt x="51" y="8"/>
                      <a:pt x="44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4" y="9"/>
                      <a:pt x="6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7"/>
              <p:cNvSpPr>
                <a:spLocks/>
              </p:cNvSpPr>
              <p:nvPr/>
            </p:nvSpPr>
            <p:spPr bwMode="auto">
              <a:xfrm>
                <a:off x="6024563" y="1501775"/>
                <a:ext cx="130175" cy="39688"/>
              </a:xfrm>
              <a:custGeom>
                <a:avLst/>
                <a:gdLst>
                  <a:gd name="T0" fmla="*/ 8 w 64"/>
                  <a:gd name="T1" fmla="*/ 20 h 20"/>
                  <a:gd name="T2" fmla="*/ 0 w 64"/>
                  <a:gd name="T3" fmla="*/ 20 h 20"/>
                  <a:gd name="T4" fmla="*/ 20 w 64"/>
                  <a:gd name="T5" fmla="*/ 0 h 20"/>
                  <a:gd name="T6" fmla="*/ 64 w 64"/>
                  <a:gd name="T7" fmla="*/ 0 h 20"/>
                  <a:gd name="T8" fmla="*/ 64 w 64"/>
                  <a:gd name="T9" fmla="*/ 8 h 20"/>
                  <a:gd name="T10" fmla="*/ 20 w 64"/>
                  <a:gd name="T11" fmla="*/ 8 h 20"/>
                  <a:gd name="T12" fmla="*/ 8 w 64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0">
                    <a:moveTo>
                      <a:pt x="8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3" y="8"/>
                      <a:pt x="8" y="13"/>
                      <a:pt x="8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8"/>
              <p:cNvSpPr>
                <a:spLocks/>
              </p:cNvSpPr>
              <p:nvPr/>
            </p:nvSpPr>
            <p:spPr bwMode="auto">
              <a:xfrm>
                <a:off x="5908675" y="1281113"/>
                <a:ext cx="131762" cy="203200"/>
              </a:xfrm>
              <a:custGeom>
                <a:avLst/>
                <a:gdLst>
                  <a:gd name="T0" fmla="*/ 48 w 64"/>
                  <a:gd name="T1" fmla="*/ 100 h 100"/>
                  <a:gd name="T2" fmla="*/ 0 w 64"/>
                  <a:gd name="T3" fmla="*/ 100 h 100"/>
                  <a:gd name="T4" fmla="*/ 0 w 64"/>
                  <a:gd name="T5" fmla="*/ 0 h 100"/>
                  <a:gd name="T6" fmla="*/ 44 w 64"/>
                  <a:gd name="T7" fmla="*/ 0 h 100"/>
                  <a:gd name="T8" fmla="*/ 64 w 64"/>
                  <a:gd name="T9" fmla="*/ 20 h 100"/>
                  <a:gd name="T10" fmla="*/ 56 w 64"/>
                  <a:gd name="T11" fmla="*/ 20 h 100"/>
                  <a:gd name="T12" fmla="*/ 44 w 64"/>
                  <a:gd name="T13" fmla="*/ 8 h 100"/>
                  <a:gd name="T14" fmla="*/ 8 w 64"/>
                  <a:gd name="T15" fmla="*/ 8 h 100"/>
                  <a:gd name="T16" fmla="*/ 8 w 64"/>
                  <a:gd name="T17" fmla="*/ 92 h 100"/>
                  <a:gd name="T18" fmla="*/ 48 w 64"/>
                  <a:gd name="T19" fmla="*/ 92 h 100"/>
                  <a:gd name="T20" fmla="*/ 48 w 64"/>
                  <a:gd name="T2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00">
                    <a:moveTo>
                      <a:pt x="48" y="10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4" y="9"/>
                      <a:pt x="64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3"/>
                      <a:pt x="51" y="8"/>
                      <a:pt x="4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48" y="92"/>
                      <a:pt x="48" y="92"/>
                      <a:pt x="48" y="92"/>
                    </a:cubicBezTo>
                    <a:lnTo>
                      <a:pt x="48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9"/>
              <p:cNvSpPr>
                <a:spLocks/>
              </p:cNvSpPr>
              <p:nvPr/>
            </p:nvSpPr>
            <p:spPr bwMode="auto">
              <a:xfrm>
                <a:off x="6024563" y="1281113"/>
                <a:ext cx="130175" cy="203200"/>
              </a:xfrm>
              <a:custGeom>
                <a:avLst/>
                <a:gdLst>
                  <a:gd name="T0" fmla="*/ 64 w 64"/>
                  <a:gd name="T1" fmla="*/ 100 h 100"/>
                  <a:gd name="T2" fmla="*/ 16 w 64"/>
                  <a:gd name="T3" fmla="*/ 100 h 100"/>
                  <a:gd name="T4" fmla="*/ 16 w 64"/>
                  <a:gd name="T5" fmla="*/ 92 h 100"/>
                  <a:gd name="T6" fmla="*/ 56 w 64"/>
                  <a:gd name="T7" fmla="*/ 92 h 100"/>
                  <a:gd name="T8" fmla="*/ 56 w 64"/>
                  <a:gd name="T9" fmla="*/ 8 h 100"/>
                  <a:gd name="T10" fmla="*/ 20 w 64"/>
                  <a:gd name="T11" fmla="*/ 8 h 100"/>
                  <a:gd name="T12" fmla="*/ 8 w 64"/>
                  <a:gd name="T13" fmla="*/ 20 h 100"/>
                  <a:gd name="T14" fmla="*/ 0 w 64"/>
                  <a:gd name="T15" fmla="*/ 20 h 100"/>
                  <a:gd name="T16" fmla="*/ 20 w 64"/>
                  <a:gd name="T17" fmla="*/ 0 h 100"/>
                  <a:gd name="T18" fmla="*/ 64 w 64"/>
                  <a:gd name="T19" fmla="*/ 0 h 100"/>
                  <a:gd name="T20" fmla="*/ 64 w 64"/>
                  <a:gd name="T2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00">
                    <a:moveTo>
                      <a:pt x="64" y="100"/>
                    </a:move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3" y="8"/>
                      <a:pt x="8" y="13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64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6" name="文本框 115"/>
            <p:cNvSpPr txBox="1"/>
            <p:nvPr/>
          </p:nvSpPr>
          <p:spPr>
            <a:xfrm>
              <a:off x="2216180" y="1416978"/>
              <a:ext cx="1031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sp>
        <p:nvSpPr>
          <p:cNvPr id="117" name="矩形 116"/>
          <p:cNvSpPr/>
          <p:nvPr/>
        </p:nvSpPr>
        <p:spPr>
          <a:xfrm>
            <a:off x="1658321" y="2896534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1652512" y="2895806"/>
            <a:ext cx="673825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等腰三角形 44"/>
          <p:cNvSpPr/>
          <p:nvPr/>
        </p:nvSpPr>
        <p:spPr>
          <a:xfrm>
            <a:off x="1841198" y="3031385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2887279" y="3338160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>
            <a:off x="2881470" y="3337432"/>
            <a:ext cx="2449947" cy="229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等腰三角形 44"/>
          <p:cNvSpPr/>
          <p:nvPr/>
        </p:nvSpPr>
        <p:spPr>
          <a:xfrm>
            <a:off x="4443098" y="3473011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2326337" y="3750109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123"/>
          <p:cNvSpPr/>
          <p:nvPr/>
        </p:nvSpPr>
        <p:spPr>
          <a:xfrm>
            <a:off x="2320528" y="3749381"/>
            <a:ext cx="673825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等腰三角形 44"/>
          <p:cNvSpPr/>
          <p:nvPr/>
        </p:nvSpPr>
        <p:spPr>
          <a:xfrm>
            <a:off x="3844201" y="3884960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>
            <a:off x="5331417" y="4194747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>
            <a:off x="5325608" y="4194019"/>
            <a:ext cx="1657321" cy="229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等腰三角形 44"/>
          <p:cNvSpPr/>
          <p:nvPr/>
        </p:nvSpPr>
        <p:spPr>
          <a:xfrm>
            <a:off x="7284495" y="4329598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6555124" y="4623804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矩形 129"/>
          <p:cNvSpPr/>
          <p:nvPr/>
        </p:nvSpPr>
        <p:spPr>
          <a:xfrm>
            <a:off x="6549315" y="4623076"/>
            <a:ext cx="673825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等腰三角形 44"/>
          <p:cNvSpPr/>
          <p:nvPr/>
        </p:nvSpPr>
        <p:spPr>
          <a:xfrm>
            <a:off x="6738001" y="4758655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矩形 131"/>
          <p:cNvSpPr/>
          <p:nvPr/>
        </p:nvSpPr>
        <p:spPr>
          <a:xfrm>
            <a:off x="7531596" y="5046457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/>
          <p:cNvSpPr/>
          <p:nvPr/>
        </p:nvSpPr>
        <p:spPr>
          <a:xfrm>
            <a:off x="7525787" y="5045729"/>
            <a:ext cx="2502916" cy="229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等腰三角形 44"/>
          <p:cNvSpPr/>
          <p:nvPr/>
        </p:nvSpPr>
        <p:spPr>
          <a:xfrm>
            <a:off x="9139942" y="5181308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图片 52">
            <a:hlinkClick r:id="rId3"/>
            <a:extLst>
              <a:ext uri="{FF2B5EF4-FFF2-40B4-BE49-F238E27FC236}">
                <a16:creationId xmlns:a16="http://schemas.microsoft.com/office/drawing/2014/main" id="{1725ED9D-77C8-4AD6-8869-4F3AA46F2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31" y="6405478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项目进度甘特图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658321" y="2805192"/>
          <a:ext cx="9779432" cy="2572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878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8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8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78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78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78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7" name="矩形 86"/>
          <p:cNvSpPr/>
          <p:nvPr/>
        </p:nvSpPr>
        <p:spPr>
          <a:xfrm>
            <a:off x="1582755" y="5838588"/>
            <a:ext cx="191521" cy="1915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847849" y="5749682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已完成</a:t>
            </a:r>
          </a:p>
        </p:txBody>
      </p:sp>
      <p:sp>
        <p:nvSpPr>
          <p:cNvPr id="89" name="矩形 88"/>
          <p:cNvSpPr/>
          <p:nvPr/>
        </p:nvSpPr>
        <p:spPr>
          <a:xfrm>
            <a:off x="3579107" y="5838588"/>
            <a:ext cx="191521" cy="1915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文本框 89"/>
          <p:cNvSpPr txBox="1"/>
          <p:nvPr/>
        </p:nvSpPr>
        <p:spPr>
          <a:xfrm>
            <a:off x="3844201" y="5749682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未完成</a:t>
            </a:r>
          </a:p>
        </p:txBody>
      </p:sp>
      <p:sp>
        <p:nvSpPr>
          <p:cNvPr id="91" name="等腰三角形 56"/>
          <p:cNvSpPr/>
          <p:nvPr/>
        </p:nvSpPr>
        <p:spPr>
          <a:xfrm>
            <a:off x="5525861" y="5857637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文本框 91"/>
          <p:cNvSpPr txBox="1"/>
          <p:nvPr/>
        </p:nvSpPr>
        <p:spPr>
          <a:xfrm>
            <a:off x="5721124" y="5739640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670316" y="2839829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70316" y="3275161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70316" y="3710493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670316" y="4145825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670316" y="4581157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670316" y="5016489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1203509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943103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20958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638407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4855856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6073305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7290754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8508203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9725652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3792642" y="1167710"/>
            <a:ext cx="6520668" cy="73864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中对图表的数据信息进行编辑。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1229625" y="1148243"/>
            <a:ext cx="2349482" cy="1078783"/>
            <a:chOff x="1229625" y="1148243"/>
            <a:chExt cx="2349482" cy="1078783"/>
          </a:xfrm>
        </p:grpSpPr>
        <p:sp>
          <p:nvSpPr>
            <p:cNvPr id="109" name="矩形 108"/>
            <p:cNvSpPr/>
            <p:nvPr/>
          </p:nvSpPr>
          <p:spPr>
            <a:xfrm>
              <a:off x="1229625" y="1148243"/>
              <a:ext cx="2349482" cy="10787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0" name="组合 68"/>
            <p:cNvGrpSpPr/>
            <p:nvPr/>
          </p:nvGrpSpPr>
          <p:grpSpPr>
            <a:xfrm>
              <a:off x="1517400" y="1416978"/>
              <a:ext cx="559207" cy="591676"/>
              <a:chOff x="5908675" y="1281113"/>
              <a:chExt cx="246063" cy="260350"/>
            </a:xfrm>
            <a:solidFill>
              <a:schemeClr val="bg1"/>
            </a:solidFill>
            <a:effectLst/>
          </p:grpSpPr>
          <p:sp>
            <p:nvSpPr>
              <p:cNvPr id="111" name="Rectangle 5"/>
              <p:cNvSpPr>
                <a:spLocks noChangeArrowheads="1"/>
              </p:cNvSpPr>
              <p:nvPr/>
            </p:nvSpPr>
            <p:spPr bwMode="auto">
              <a:xfrm>
                <a:off x="6024563" y="1320800"/>
                <a:ext cx="15875" cy="1635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6"/>
              <p:cNvSpPr>
                <a:spLocks/>
              </p:cNvSpPr>
              <p:nvPr/>
            </p:nvSpPr>
            <p:spPr bwMode="auto">
              <a:xfrm>
                <a:off x="5908675" y="1501775"/>
                <a:ext cx="131762" cy="39688"/>
              </a:xfrm>
              <a:custGeom>
                <a:avLst/>
                <a:gdLst>
                  <a:gd name="T0" fmla="*/ 64 w 64"/>
                  <a:gd name="T1" fmla="*/ 20 h 20"/>
                  <a:gd name="T2" fmla="*/ 56 w 64"/>
                  <a:gd name="T3" fmla="*/ 20 h 20"/>
                  <a:gd name="T4" fmla="*/ 44 w 64"/>
                  <a:gd name="T5" fmla="*/ 8 h 20"/>
                  <a:gd name="T6" fmla="*/ 0 w 64"/>
                  <a:gd name="T7" fmla="*/ 8 h 20"/>
                  <a:gd name="T8" fmla="*/ 0 w 64"/>
                  <a:gd name="T9" fmla="*/ 0 h 20"/>
                  <a:gd name="T10" fmla="*/ 44 w 64"/>
                  <a:gd name="T11" fmla="*/ 0 h 20"/>
                  <a:gd name="T12" fmla="*/ 64 w 64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0">
                    <a:moveTo>
                      <a:pt x="64" y="20"/>
                    </a:move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3"/>
                      <a:pt x="51" y="8"/>
                      <a:pt x="44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4" y="9"/>
                      <a:pt x="6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7"/>
              <p:cNvSpPr>
                <a:spLocks/>
              </p:cNvSpPr>
              <p:nvPr/>
            </p:nvSpPr>
            <p:spPr bwMode="auto">
              <a:xfrm>
                <a:off x="6024563" y="1501775"/>
                <a:ext cx="130175" cy="39688"/>
              </a:xfrm>
              <a:custGeom>
                <a:avLst/>
                <a:gdLst>
                  <a:gd name="T0" fmla="*/ 8 w 64"/>
                  <a:gd name="T1" fmla="*/ 20 h 20"/>
                  <a:gd name="T2" fmla="*/ 0 w 64"/>
                  <a:gd name="T3" fmla="*/ 20 h 20"/>
                  <a:gd name="T4" fmla="*/ 20 w 64"/>
                  <a:gd name="T5" fmla="*/ 0 h 20"/>
                  <a:gd name="T6" fmla="*/ 64 w 64"/>
                  <a:gd name="T7" fmla="*/ 0 h 20"/>
                  <a:gd name="T8" fmla="*/ 64 w 64"/>
                  <a:gd name="T9" fmla="*/ 8 h 20"/>
                  <a:gd name="T10" fmla="*/ 20 w 64"/>
                  <a:gd name="T11" fmla="*/ 8 h 20"/>
                  <a:gd name="T12" fmla="*/ 8 w 64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0">
                    <a:moveTo>
                      <a:pt x="8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3" y="8"/>
                      <a:pt x="8" y="13"/>
                      <a:pt x="8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8"/>
              <p:cNvSpPr>
                <a:spLocks/>
              </p:cNvSpPr>
              <p:nvPr/>
            </p:nvSpPr>
            <p:spPr bwMode="auto">
              <a:xfrm>
                <a:off x="5908675" y="1281113"/>
                <a:ext cx="131762" cy="203200"/>
              </a:xfrm>
              <a:custGeom>
                <a:avLst/>
                <a:gdLst>
                  <a:gd name="T0" fmla="*/ 48 w 64"/>
                  <a:gd name="T1" fmla="*/ 100 h 100"/>
                  <a:gd name="T2" fmla="*/ 0 w 64"/>
                  <a:gd name="T3" fmla="*/ 100 h 100"/>
                  <a:gd name="T4" fmla="*/ 0 w 64"/>
                  <a:gd name="T5" fmla="*/ 0 h 100"/>
                  <a:gd name="T6" fmla="*/ 44 w 64"/>
                  <a:gd name="T7" fmla="*/ 0 h 100"/>
                  <a:gd name="T8" fmla="*/ 64 w 64"/>
                  <a:gd name="T9" fmla="*/ 20 h 100"/>
                  <a:gd name="T10" fmla="*/ 56 w 64"/>
                  <a:gd name="T11" fmla="*/ 20 h 100"/>
                  <a:gd name="T12" fmla="*/ 44 w 64"/>
                  <a:gd name="T13" fmla="*/ 8 h 100"/>
                  <a:gd name="T14" fmla="*/ 8 w 64"/>
                  <a:gd name="T15" fmla="*/ 8 h 100"/>
                  <a:gd name="T16" fmla="*/ 8 w 64"/>
                  <a:gd name="T17" fmla="*/ 92 h 100"/>
                  <a:gd name="T18" fmla="*/ 48 w 64"/>
                  <a:gd name="T19" fmla="*/ 92 h 100"/>
                  <a:gd name="T20" fmla="*/ 48 w 64"/>
                  <a:gd name="T2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00">
                    <a:moveTo>
                      <a:pt x="48" y="10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4" y="9"/>
                      <a:pt x="64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3"/>
                      <a:pt x="51" y="8"/>
                      <a:pt x="4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48" y="92"/>
                      <a:pt x="48" y="92"/>
                      <a:pt x="48" y="92"/>
                    </a:cubicBezTo>
                    <a:lnTo>
                      <a:pt x="48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9"/>
              <p:cNvSpPr>
                <a:spLocks/>
              </p:cNvSpPr>
              <p:nvPr/>
            </p:nvSpPr>
            <p:spPr bwMode="auto">
              <a:xfrm>
                <a:off x="6024563" y="1281113"/>
                <a:ext cx="130175" cy="203200"/>
              </a:xfrm>
              <a:custGeom>
                <a:avLst/>
                <a:gdLst>
                  <a:gd name="T0" fmla="*/ 64 w 64"/>
                  <a:gd name="T1" fmla="*/ 100 h 100"/>
                  <a:gd name="T2" fmla="*/ 16 w 64"/>
                  <a:gd name="T3" fmla="*/ 100 h 100"/>
                  <a:gd name="T4" fmla="*/ 16 w 64"/>
                  <a:gd name="T5" fmla="*/ 92 h 100"/>
                  <a:gd name="T6" fmla="*/ 56 w 64"/>
                  <a:gd name="T7" fmla="*/ 92 h 100"/>
                  <a:gd name="T8" fmla="*/ 56 w 64"/>
                  <a:gd name="T9" fmla="*/ 8 h 100"/>
                  <a:gd name="T10" fmla="*/ 20 w 64"/>
                  <a:gd name="T11" fmla="*/ 8 h 100"/>
                  <a:gd name="T12" fmla="*/ 8 w 64"/>
                  <a:gd name="T13" fmla="*/ 20 h 100"/>
                  <a:gd name="T14" fmla="*/ 0 w 64"/>
                  <a:gd name="T15" fmla="*/ 20 h 100"/>
                  <a:gd name="T16" fmla="*/ 20 w 64"/>
                  <a:gd name="T17" fmla="*/ 0 h 100"/>
                  <a:gd name="T18" fmla="*/ 64 w 64"/>
                  <a:gd name="T19" fmla="*/ 0 h 100"/>
                  <a:gd name="T20" fmla="*/ 64 w 64"/>
                  <a:gd name="T2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00">
                    <a:moveTo>
                      <a:pt x="64" y="100"/>
                    </a:move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3" y="8"/>
                      <a:pt x="8" y="13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64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6" name="文本框 115"/>
            <p:cNvSpPr txBox="1"/>
            <p:nvPr/>
          </p:nvSpPr>
          <p:spPr>
            <a:xfrm>
              <a:off x="2216180" y="1416978"/>
              <a:ext cx="1031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sp>
        <p:nvSpPr>
          <p:cNvPr id="117" name="矩形 116"/>
          <p:cNvSpPr/>
          <p:nvPr/>
        </p:nvSpPr>
        <p:spPr>
          <a:xfrm>
            <a:off x="1658321" y="2896534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1652512" y="2895806"/>
            <a:ext cx="673825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等腰三角形 44"/>
          <p:cNvSpPr/>
          <p:nvPr/>
        </p:nvSpPr>
        <p:spPr>
          <a:xfrm>
            <a:off x="1841198" y="3031385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2887279" y="3338160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>
            <a:off x="2881470" y="3337432"/>
            <a:ext cx="2449947" cy="229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等腰三角形 44"/>
          <p:cNvSpPr/>
          <p:nvPr/>
        </p:nvSpPr>
        <p:spPr>
          <a:xfrm>
            <a:off x="4443098" y="3473011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2326337" y="3750109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123"/>
          <p:cNvSpPr/>
          <p:nvPr/>
        </p:nvSpPr>
        <p:spPr>
          <a:xfrm>
            <a:off x="2320528" y="3749381"/>
            <a:ext cx="673825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等腰三角形 44"/>
          <p:cNvSpPr/>
          <p:nvPr/>
        </p:nvSpPr>
        <p:spPr>
          <a:xfrm>
            <a:off x="3844201" y="3884960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>
            <a:off x="5331417" y="4194747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>
            <a:off x="5325608" y="4194019"/>
            <a:ext cx="1657321" cy="229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等腰三角形 44"/>
          <p:cNvSpPr/>
          <p:nvPr/>
        </p:nvSpPr>
        <p:spPr>
          <a:xfrm>
            <a:off x="7284495" y="4329598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6555124" y="4623804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矩形 129"/>
          <p:cNvSpPr/>
          <p:nvPr/>
        </p:nvSpPr>
        <p:spPr>
          <a:xfrm>
            <a:off x="6549315" y="4623076"/>
            <a:ext cx="673825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等腰三角形 44"/>
          <p:cNvSpPr/>
          <p:nvPr/>
        </p:nvSpPr>
        <p:spPr>
          <a:xfrm>
            <a:off x="6738001" y="4758655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矩形 131"/>
          <p:cNvSpPr/>
          <p:nvPr/>
        </p:nvSpPr>
        <p:spPr>
          <a:xfrm>
            <a:off x="7531596" y="5046457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/>
          <p:cNvSpPr/>
          <p:nvPr/>
        </p:nvSpPr>
        <p:spPr>
          <a:xfrm>
            <a:off x="7525787" y="5045729"/>
            <a:ext cx="2502916" cy="229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等腰三角形 44"/>
          <p:cNvSpPr/>
          <p:nvPr/>
        </p:nvSpPr>
        <p:spPr>
          <a:xfrm>
            <a:off x="9139942" y="5181308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图片 52">
            <a:hlinkClick r:id="rId3"/>
            <a:extLst>
              <a:ext uri="{FF2B5EF4-FFF2-40B4-BE49-F238E27FC236}">
                <a16:creationId xmlns:a16="http://schemas.microsoft.com/office/drawing/2014/main" id="{9F2CA04C-1B93-4C96-91FC-A00D52EEF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31" y="6405478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4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项目进度甘特图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658321" y="2805192"/>
          <a:ext cx="9779432" cy="2572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2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878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8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8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78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78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78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7" name="矩形 86"/>
          <p:cNvSpPr/>
          <p:nvPr/>
        </p:nvSpPr>
        <p:spPr>
          <a:xfrm>
            <a:off x="1582755" y="5838588"/>
            <a:ext cx="191521" cy="1915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847849" y="5749682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已完成</a:t>
            </a:r>
          </a:p>
        </p:txBody>
      </p:sp>
      <p:sp>
        <p:nvSpPr>
          <p:cNvPr id="89" name="矩形 88"/>
          <p:cNvSpPr/>
          <p:nvPr/>
        </p:nvSpPr>
        <p:spPr>
          <a:xfrm>
            <a:off x="3579107" y="5838588"/>
            <a:ext cx="191521" cy="1915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文本框 89"/>
          <p:cNvSpPr txBox="1"/>
          <p:nvPr/>
        </p:nvSpPr>
        <p:spPr>
          <a:xfrm>
            <a:off x="3844201" y="5749682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未完成</a:t>
            </a:r>
          </a:p>
        </p:txBody>
      </p:sp>
      <p:sp>
        <p:nvSpPr>
          <p:cNvPr id="91" name="等腰三角形 56"/>
          <p:cNvSpPr/>
          <p:nvPr/>
        </p:nvSpPr>
        <p:spPr>
          <a:xfrm>
            <a:off x="5525861" y="5857637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文本框 91"/>
          <p:cNvSpPr txBox="1"/>
          <p:nvPr/>
        </p:nvSpPr>
        <p:spPr>
          <a:xfrm>
            <a:off x="5721124" y="5739640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670316" y="2839829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70316" y="3275161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70316" y="3710493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670316" y="4145825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670316" y="4581157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670316" y="5016489"/>
            <a:ext cx="68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1203509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943103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20958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638407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4855856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6073305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7290754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8508203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9725652" y="2418457"/>
            <a:ext cx="90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2015/X/X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3792642" y="1167710"/>
            <a:ext cx="6520668" cy="73864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中对图表的数据信息进行编辑。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1229625" y="1148243"/>
            <a:ext cx="2349482" cy="1078783"/>
            <a:chOff x="1229625" y="1148243"/>
            <a:chExt cx="2349482" cy="1078783"/>
          </a:xfrm>
        </p:grpSpPr>
        <p:sp>
          <p:nvSpPr>
            <p:cNvPr id="109" name="矩形 108"/>
            <p:cNvSpPr/>
            <p:nvPr/>
          </p:nvSpPr>
          <p:spPr>
            <a:xfrm>
              <a:off x="1229625" y="1148243"/>
              <a:ext cx="2349482" cy="10787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0" name="组合 68"/>
            <p:cNvGrpSpPr/>
            <p:nvPr/>
          </p:nvGrpSpPr>
          <p:grpSpPr>
            <a:xfrm>
              <a:off x="1517400" y="1416978"/>
              <a:ext cx="559207" cy="591676"/>
              <a:chOff x="5908675" y="1281113"/>
              <a:chExt cx="246063" cy="260350"/>
            </a:xfrm>
            <a:solidFill>
              <a:schemeClr val="bg1"/>
            </a:solidFill>
            <a:effectLst/>
          </p:grpSpPr>
          <p:sp>
            <p:nvSpPr>
              <p:cNvPr id="111" name="Rectangle 5"/>
              <p:cNvSpPr>
                <a:spLocks noChangeArrowheads="1"/>
              </p:cNvSpPr>
              <p:nvPr/>
            </p:nvSpPr>
            <p:spPr bwMode="auto">
              <a:xfrm>
                <a:off x="6024563" y="1320800"/>
                <a:ext cx="15875" cy="1635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6"/>
              <p:cNvSpPr>
                <a:spLocks/>
              </p:cNvSpPr>
              <p:nvPr/>
            </p:nvSpPr>
            <p:spPr bwMode="auto">
              <a:xfrm>
                <a:off x="5908675" y="1501775"/>
                <a:ext cx="131762" cy="39688"/>
              </a:xfrm>
              <a:custGeom>
                <a:avLst/>
                <a:gdLst>
                  <a:gd name="T0" fmla="*/ 64 w 64"/>
                  <a:gd name="T1" fmla="*/ 20 h 20"/>
                  <a:gd name="T2" fmla="*/ 56 w 64"/>
                  <a:gd name="T3" fmla="*/ 20 h 20"/>
                  <a:gd name="T4" fmla="*/ 44 w 64"/>
                  <a:gd name="T5" fmla="*/ 8 h 20"/>
                  <a:gd name="T6" fmla="*/ 0 w 64"/>
                  <a:gd name="T7" fmla="*/ 8 h 20"/>
                  <a:gd name="T8" fmla="*/ 0 w 64"/>
                  <a:gd name="T9" fmla="*/ 0 h 20"/>
                  <a:gd name="T10" fmla="*/ 44 w 64"/>
                  <a:gd name="T11" fmla="*/ 0 h 20"/>
                  <a:gd name="T12" fmla="*/ 64 w 64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0">
                    <a:moveTo>
                      <a:pt x="64" y="20"/>
                    </a:move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3"/>
                      <a:pt x="51" y="8"/>
                      <a:pt x="44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4" y="9"/>
                      <a:pt x="6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7"/>
              <p:cNvSpPr>
                <a:spLocks/>
              </p:cNvSpPr>
              <p:nvPr/>
            </p:nvSpPr>
            <p:spPr bwMode="auto">
              <a:xfrm>
                <a:off x="6024563" y="1501775"/>
                <a:ext cx="130175" cy="39688"/>
              </a:xfrm>
              <a:custGeom>
                <a:avLst/>
                <a:gdLst>
                  <a:gd name="T0" fmla="*/ 8 w 64"/>
                  <a:gd name="T1" fmla="*/ 20 h 20"/>
                  <a:gd name="T2" fmla="*/ 0 w 64"/>
                  <a:gd name="T3" fmla="*/ 20 h 20"/>
                  <a:gd name="T4" fmla="*/ 20 w 64"/>
                  <a:gd name="T5" fmla="*/ 0 h 20"/>
                  <a:gd name="T6" fmla="*/ 64 w 64"/>
                  <a:gd name="T7" fmla="*/ 0 h 20"/>
                  <a:gd name="T8" fmla="*/ 64 w 64"/>
                  <a:gd name="T9" fmla="*/ 8 h 20"/>
                  <a:gd name="T10" fmla="*/ 20 w 64"/>
                  <a:gd name="T11" fmla="*/ 8 h 20"/>
                  <a:gd name="T12" fmla="*/ 8 w 64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0">
                    <a:moveTo>
                      <a:pt x="8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3" y="8"/>
                      <a:pt x="8" y="13"/>
                      <a:pt x="8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8"/>
              <p:cNvSpPr>
                <a:spLocks/>
              </p:cNvSpPr>
              <p:nvPr/>
            </p:nvSpPr>
            <p:spPr bwMode="auto">
              <a:xfrm>
                <a:off x="5908675" y="1281113"/>
                <a:ext cx="131762" cy="203200"/>
              </a:xfrm>
              <a:custGeom>
                <a:avLst/>
                <a:gdLst>
                  <a:gd name="T0" fmla="*/ 48 w 64"/>
                  <a:gd name="T1" fmla="*/ 100 h 100"/>
                  <a:gd name="T2" fmla="*/ 0 w 64"/>
                  <a:gd name="T3" fmla="*/ 100 h 100"/>
                  <a:gd name="T4" fmla="*/ 0 w 64"/>
                  <a:gd name="T5" fmla="*/ 0 h 100"/>
                  <a:gd name="T6" fmla="*/ 44 w 64"/>
                  <a:gd name="T7" fmla="*/ 0 h 100"/>
                  <a:gd name="T8" fmla="*/ 64 w 64"/>
                  <a:gd name="T9" fmla="*/ 20 h 100"/>
                  <a:gd name="T10" fmla="*/ 56 w 64"/>
                  <a:gd name="T11" fmla="*/ 20 h 100"/>
                  <a:gd name="T12" fmla="*/ 44 w 64"/>
                  <a:gd name="T13" fmla="*/ 8 h 100"/>
                  <a:gd name="T14" fmla="*/ 8 w 64"/>
                  <a:gd name="T15" fmla="*/ 8 h 100"/>
                  <a:gd name="T16" fmla="*/ 8 w 64"/>
                  <a:gd name="T17" fmla="*/ 92 h 100"/>
                  <a:gd name="T18" fmla="*/ 48 w 64"/>
                  <a:gd name="T19" fmla="*/ 92 h 100"/>
                  <a:gd name="T20" fmla="*/ 48 w 64"/>
                  <a:gd name="T2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00">
                    <a:moveTo>
                      <a:pt x="48" y="10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4" y="9"/>
                      <a:pt x="64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3"/>
                      <a:pt x="51" y="8"/>
                      <a:pt x="4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48" y="92"/>
                      <a:pt x="48" y="92"/>
                      <a:pt x="48" y="92"/>
                    </a:cubicBezTo>
                    <a:lnTo>
                      <a:pt x="48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9"/>
              <p:cNvSpPr>
                <a:spLocks/>
              </p:cNvSpPr>
              <p:nvPr/>
            </p:nvSpPr>
            <p:spPr bwMode="auto">
              <a:xfrm>
                <a:off x="6024563" y="1281113"/>
                <a:ext cx="130175" cy="203200"/>
              </a:xfrm>
              <a:custGeom>
                <a:avLst/>
                <a:gdLst>
                  <a:gd name="T0" fmla="*/ 64 w 64"/>
                  <a:gd name="T1" fmla="*/ 100 h 100"/>
                  <a:gd name="T2" fmla="*/ 16 w 64"/>
                  <a:gd name="T3" fmla="*/ 100 h 100"/>
                  <a:gd name="T4" fmla="*/ 16 w 64"/>
                  <a:gd name="T5" fmla="*/ 92 h 100"/>
                  <a:gd name="T6" fmla="*/ 56 w 64"/>
                  <a:gd name="T7" fmla="*/ 92 h 100"/>
                  <a:gd name="T8" fmla="*/ 56 w 64"/>
                  <a:gd name="T9" fmla="*/ 8 h 100"/>
                  <a:gd name="T10" fmla="*/ 20 w 64"/>
                  <a:gd name="T11" fmla="*/ 8 h 100"/>
                  <a:gd name="T12" fmla="*/ 8 w 64"/>
                  <a:gd name="T13" fmla="*/ 20 h 100"/>
                  <a:gd name="T14" fmla="*/ 0 w 64"/>
                  <a:gd name="T15" fmla="*/ 20 h 100"/>
                  <a:gd name="T16" fmla="*/ 20 w 64"/>
                  <a:gd name="T17" fmla="*/ 0 h 100"/>
                  <a:gd name="T18" fmla="*/ 64 w 64"/>
                  <a:gd name="T19" fmla="*/ 0 h 100"/>
                  <a:gd name="T20" fmla="*/ 64 w 64"/>
                  <a:gd name="T2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00">
                    <a:moveTo>
                      <a:pt x="64" y="100"/>
                    </a:move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3" y="8"/>
                      <a:pt x="8" y="13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64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6" name="文本框 115"/>
            <p:cNvSpPr txBox="1"/>
            <p:nvPr/>
          </p:nvSpPr>
          <p:spPr>
            <a:xfrm>
              <a:off x="2216180" y="1416978"/>
              <a:ext cx="1031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sp>
        <p:nvSpPr>
          <p:cNvPr id="117" name="矩形 116"/>
          <p:cNvSpPr/>
          <p:nvPr/>
        </p:nvSpPr>
        <p:spPr>
          <a:xfrm>
            <a:off x="1658321" y="2896534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1652512" y="2895806"/>
            <a:ext cx="673825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等腰三角形 44"/>
          <p:cNvSpPr/>
          <p:nvPr/>
        </p:nvSpPr>
        <p:spPr>
          <a:xfrm>
            <a:off x="1841198" y="3031385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2887279" y="3338160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>
            <a:off x="2881470" y="3337432"/>
            <a:ext cx="2449947" cy="229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等腰三角形 44"/>
          <p:cNvSpPr/>
          <p:nvPr/>
        </p:nvSpPr>
        <p:spPr>
          <a:xfrm>
            <a:off x="4443098" y="3473011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2326337" y="3750109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123"/>
          <p:cNvSpPr/>
          <p:nvPr/>
        </p:nvSpPr>
        <p:spPr>
          <a:xfrm>
            <a:off x="2320528" y="3749381"/>
            <a:ext cx="673825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等腰三角形 44"/>
          <p:cNvSpPr/>
          <p:nvPr/>
        </p:nvSpPr>
        <p:spPr>
          <a:xfrm>
            <a:off x="3844201" y="3884960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>
            <a:off x="5331417" y="4194747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>
            <a:off x="5325608" y="4194019"/>
            <a:ext cx="1657321" cy="229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等腰三角形 44"/>
          <p:cNvSpPr/>
          <p:nvPr/>
        </p:nvSpPr>
        <p:spPr>
          <a:xfrm>
            <a:off x="7284495" y="4329598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6555124" y="4623804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矩形 129"/>
          <p:cNvSpPr/>
          <p:nvPr/>
        </p:nvSpPr>
        <p:spPr>
          <a:xfrm>
            <a:off x="6549315" y="4623076"/>
            <a:ext cx="673825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等腰三角形 44"/>
          <p:cNvSpPr/>
          <p:nvPr/>
        </p:nvSpPr>
        <p:spPr>
          <a:xfrm>
            <a:off x="6738001" y="4758655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矩形 131"/>
          <p:cNvSpPr/>
          <p:nvPr/>
        </p:nvSpPr>
        <p:spPr>
          <a:xfrm>
            <a:off x="7531596" y="5046457"/>
            <a:ext cx="3906157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/>
          <p:cNvSpPr/>
          <p:nvPr/>
        </p:nvSpPr>
        <p:spPr>
          <a:xfrm>
            <a:off x="7525787" y="5045729"/>
            <a:ext cx="2502916" cy="229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等腰三角形 44"/>
          <p:cNvSpPr/>
          <p:nvPr/>
        </p:nvSpPr>
        <p:spPr>
          <a:xfrm>
            <a:off x="9139942" y="5181308"/>
            <a:ext cx="195263" cy="15342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图片 52">
            <a:hlinkClick r:id="rId3"/>
            <a:extLst>
              <a:ext uri="{FF2B5EF4-FFF2-40B4-BE49-F238E27FC236}">
                <a16:creationId xmlns:a16="http://schemas.microsoft.com/office/drawing/2014/main" id="{90B7C04D-73E1-4115-9A1C-D796646E0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31" y="6405478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9438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自定义 2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32AE9A"/>
      </a:accent1>
      <a:accent2>
        <a:srgbClr val="AAD764"/>
      </a:accent2>
      <a:accent3>
        <a:srgbClr val="F8C136"/>
      </a:accent3>
      <a:accent4>
        <a:srgbClr val="D74037"/>
      </a:accent4>
      <a:accent5>
        <a:srgbClr val="5B6BBC"/>
      </a:accent5>
      <a:accent6>
        <a:srgbClr val="515151"/>
      </a:accent6>
      <a:hlink>
        <a:srgbClr val="0563C1"/>
      </a:hlink>
      <a:folHlink>
        <a:srgbClr val="954F72"/>
      </a:folHlink>
    </a:clrScheme>
    <a:fontScheme name="OfficePLUS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黄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PLUS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318</Words>
  <Application>Microsoft Office PowerPoint</Application>
  <PresentationFormat>宽屏</PresentationFormat>
  <Paragraphs>66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Microsoft YaHei</vt:lpstr>
      <vt:lpstr>Microsoft YaHei</vt:lpstr>
      <vt:lpstr>等线</vt:lpstr>
      <vt:lpstr>Arial</vt:lpstr>
      <vt:lpstr>Century Gothic</vt:lpstr>
      <vt:lpstr>Segoe UI Light</vt:lpstr>
      <vt:lpstr>1_Office 主题</vt:lpstr>
      <vt:lpstr>3_Office 主题</vt:lpstr>
      <vt:lpstr>4_Office 主题</vt:lpstr>
      <vt:lpstr>OfficePLUS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Yunxuan Liu</cp:lastModifiedBy>
  <cp:revision>57</cp:revision>
  <dcterms:created xsi:type="dcterms:W3CDTF">2015-07-29T10:05:36Z</dcterms:created>
  <dcterms:modified xsi:type="dcterms:W3CDTF">2019-07-18T06:32:28Z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