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f Caudr" initials="JC" lastIdx="1" clrIdx="0">
    <p:extLst>
      <p:ext uri="{19B8F6BF-5375-455C-9EA6-DF929625EA0E}">
        <p15:presenceInfo xmlns:p15="http://schemas.microsoft.com/office/powerpoint/2012/main" userId="S-1-5-21-1997799970-760611590-743794300-1359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96"/>
    <p:restoredTop sz="94672"/>
  </p:normalViewPr>
  <p:slideViewPr>
    <p:cSldViewPr snapToGrid="0" snapToObjects="1">
      <p:cViewPr varScale="1">
        <p:scale>
          <a:sx n="86" d="100"/>
          <a:sy n="86" d="100"/>
        </p:scale>
        <p:origin x="2866" y="77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zh-cn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zh-cn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zh-cn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/>
              <a:t>Fare clic per modificare gli stili del testo dello schema</a:t>
            </a:r>
          </a:p>
          <a:p>
            <a:pPr lvl="1" rtl="0"/>
            <a:r>
              <a:rPr lang="zh-cn"/>
              <a:t>Secondo livello</a:t>
            </a:r>
          </a:p>
          <a:p>
            <a:pPr lvl="2" rtl="0"/>
            <a:r>
              <a:rPr lang="zh-cn"/>
              <a:t>Terzo livello</a:t>
            </a:r>
          </a:p>
          <a:p>
            <a:pPr lvl="3" rtl="0"/>
            <a:r>
              <a:rPr lang="zh-cn"/>
              <a:t>Quarto livello</a:t>
            </a:r>
          </a:p>
          <a:p>
            <a:pPr lvl="4" rtl="0"/>
            <a:r>
              <a:rPr lang="zh-cn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emf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51" y="1386344"/>
            <a:ext cx="6015519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cn" sz="36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 Light" charset="0"/>
              </a:rPr>
              <a:t>在 Word 中 </a:t>
            </a:r>
          </a:p>
          <a:p>
            <a:pPr rtl="0"/>
            <a:r>
              <a:rPr lang="zh-cn" sz="36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 Light" charset="0"/>
              </a:rPr>
              <a:t>工作的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026" y="2504854"/>
            <a:ext cx="6015519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cn" sz="54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 Light" charset="0"/>
              </a:rPr>
              <a:t>5 种新方法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78444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随时随地与任何人协作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3877" y="747828"/>
            <a:ext cx="3337673" cy="3858838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6394731"/>
            <a:ext cx="1219200" cy="13716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022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223712" y="6433549"/>
            <a:ext cx="2940979" cy="63094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cn" sz="1300" b="1" dirty="0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保存到云</a:t>
            </a:r>
          </a:p>
          <a:p>
            <a:pPr rtl="0"/>
            <a:r>
              <a:rPr lang="zh-cn" sz="11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通过将文件保存到云，可从任意位置访问文件，让团队共享 变得简单。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70205" y="7717169"/>
            <a:ext cx="2940979" cy="63094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cn" sz="1300" b="1" dirty="0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只需单击一个按钮</a:t>
            </a:r>
          </a:p>
          <a:p>
            <a:pPr rtl="0"/>
            <a:r>
              <a:rPr lang="zh-cn" sz="11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即可共享， 快速邀请他人 </a:t>
            </a:r>
          </a:p>
          <a:p>
            <a:pPr rtl="0"/>
            <a:r>
              <a:rPr lang="zh-cn" sz="11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编辑或查看文档。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88438" y="7831154"/>
            <a:ext cx="1811262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zh-cn" sz="1300" b="1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实时协同工作</a:t>
            </a:r>
          </a:p>
          <a:p>
            <a:pPr algn="r" rtl="0"/>
            <a:endParaRPr lang="en-US" sz="1100" dirty="0">
              <a:latin typeface="Microsoft YaHei" panose="020B0503020204020204" pitchFamily="34" charset="-122"/>
              <a:ea typeface="Microsoft YaHei" panose="020B0503020204020204" pitchFamily="34" charset="-122"/>
              <a:cs typeface="Segoe Pro Display" charset="0"/>
            </a:endParaRPr>
          </a:p>
          <a:p>
            <a:pPr algn="r" rtl="0"/>
            <a:r>
              <a:rPr lang="zh-cn" sz="11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实时共同创作文档并在他人进行更改时查看更改。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255566" y="9029584"/>
            <a:ext cx="3112980" cy="63094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cn" sz="1300" b="1" dirty="0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提供或获得见解</a:t>
            </a:r>
          </a:p>
          <a:p>
            <a:pPr rtl="0"/>
            <a:r>
              <a:rPr lang="zh-cn" sz="11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跟踪所做的更改并在批注中分享见解。每个人都可加入对话并了解所做的更改。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7200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934289" y="9459414"/>
            <a:ext cx="2081404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zh-cn" sz="1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57200" y="5767462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5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无需局限于同一台计算机或来回发送文件。 </a:t>
            </a:r>
          </a:p>
          <a:p>
            <a:pPr rtl="0"/>
            <a:r>
              <a:rPr lang="zh-cn" sz="15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可多人编辑同一份文档，甚至可以实现多人实时编辑。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收听内容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1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829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72" y="1545091"/>
            <a:ext cx="5372100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37409" y="1839219"/>
            <a:ext cx="2678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000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通过 Word 中的“大声朗读”可收听文档，因为每个单词都突出显示。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5579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444667" y="2773585"/>
            <a:ext cx="24929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zh-cn" sz="1000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更改朗读速度和讲述人的语音。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90765" y="4702795"/>
            <a:ext cx="656005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cn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“大声朗读”是 Word 学习工具之一，旨在帮助有阅读障碍和书写障碍的用户， </a:t>
            </a:r>
          </a:p>
          <a:p>
            <a:pPr rtl="0"/>
            <a:r>
              <a:rPr lang="zh-cn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但它也可帮助任何想要提高阅读技巧的用户。</a:t>
            </a:r>
            <a:endParaRPr lang="en-US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6327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967004" y="5164460"/>
            <a:ext cx="226029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zh-cn" sz="1200" b="1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11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翻译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打破语言屏障。以你的语言阅读文档</a:t>
            </a:r>
            <a:br>
              <a:rPr lang="en-US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</a:br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或将文档翻译为读者的语言，而无需离开 Word。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89" y="6971184"/>
            <a:ext cx="3627425" cy="2876114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693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4564302" y="7048706"/>
            <a:ext cx="267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200" b="1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使用翻译工具查找并了解单词和短语在其他语言中的含义。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598561" y="8123009"/>
            <a:ext cx="2678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200" b="1" dirty="0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跨 60 种语言 </a:t>
            </a:r>
          </a:p>
          <a:p>
            <a:pPr rtl="0"/>
            <a:r>
              <a:rPr lang="zh-cn" sz="1200" b="1" dirty="0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翻译所选文本 </a:t>
            </a:r>
          </a:p>
          <a:p>
            <a:pPr rtl="0"/>
            <a:r>
              <a:rPr lang="zh-cn" sz="2800" b="1" dirty="0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或整个文档。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539892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047278" y="9326042"/>
            <a:ext cx="201625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zh-cn" sz="12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30861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878441" y="907788"/>
            <a:ext cx="56148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因太忙而没时间坐下来阅读？可改为收听。</a:t>
            </a: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>
              <a:latin typeface="Microsoft YaHei" panose="020B0503020204020204" pitchFamily="34" charset="-122"/>
              <a:ea typeface="Microsoft YaHei" panose="020B0503020204020204" pitchFamily="34" charset="-122"/>
              <a:cs typeface="Segoe Pro Display" charset="0"/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787404" y="27391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语音听写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787400" y="661173"/>
            <a:ext cx="72278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键入可能会花费大量时间。撰写电子邮件、草拟文档 - 为什么</a:t>
            </a:r>
            <a:br>
              <a:rPr lang="en-US" sz="15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</a:br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不使用语音键入，免除手动操作呢？在 Word 中，通过语音键入、编辑文档</a:t>
            </a:r>
            <a:br>
              <a:rPr lang="en-US" sz="1500" dirty="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</a:br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以及设置文档格式。用户的任何语音会转换为文本。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408" y="1734582"/>
            <a:ext cx="584200" cy="571500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2686408" y="1796367"/>
            <a:ext cx="3886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 rtl="0"/>
            <a:r>
              <a:rPr lang="zh-cn" sz="8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我可以</a:t>
            </a:r>
            <a:br>
              <a:rPr lang="en-US" sz="8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</a:br>
            <a:r>
              <a:rPr lang="zh-cn" sz="8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键入我的</a:t>
            </a:r>
            <a:endParaRPr lang="en-US" sz="8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Segoe Pro Display" charset="0"/>
            </a:endParaRPr>
          </a:p>
          <a:p>
            <a:pPr algn="ctr" rtl="0"/>
            <a:r>
              <a:rPr lang="zh-cn" sz="8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语音</a:t>
            </a: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03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740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787404" y="4244414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cn" sz="1700" b="1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用户键入时进行校对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787400" y="4629962"/>
            <a:ext cx="72278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500"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在 Word 中更加自信地撰写内容 - 编辑器会为你提供帮助。</a:t>
            </a:r>
            <a:endParaRPr lang="en-US" sz="1500">
              <a:latin typeface="Microsoft YaHei" panose="020B0503020204020204" pitchFamily="34" charset="-122"/>
              <a:ea typeface="Microsoft YaHei" panose="020B0503020204020204" pitchFamily="34" charset="-122"/>
              <a:cs typeface="Segoe Pro Display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6341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486" y="5048516"/>
            <a:ext cx="6611428" cy="4553062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016721" y="8614907"/>
            <a:ext cx="5887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cn" sz="1200" b="1">
                <a:solidFill>
                  <a:srgbClr val="315D99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编辑器会检查拼写和语法，还会提供有助于提高撰写质量的风格建议。 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805174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zh-cn" sz="12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Display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Immagin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7167" y="1008749"/>
            <a:ext cx="4377073" cy="2882976"/>
          </a:xfrm>
          <a:prstGeom prst="rect">
            <a:avLst/>
          </a:prstGeom>
        </p:spPr>
      </p:pic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444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637712" y="3547328"/>
            <a:ext cx="5040074" cy="646331"/>
            <a:chOff x="-4315822" y="16494154"/>
            <a:chExt cx="3677647" cy="646331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315822" y="16519436"/>
              <a:ext cx="3677647" cy="436384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247332" y="16494154"/>
              <a:ext cx="3475807" cy="646331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rtl="0"/>
              <a:r>
                <a:rPr lang="zh-cn" sz="12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“语音听写”是适用于 Word、Outlook 和 PowerPoint 的外接程序。它将“语音听写”选项卡添加到功能区中。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4012455" y="3787874"/>
            <a:ext cx="1874032" cy="361556"/>
            <a:chOff x="-2880546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880546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868334" y="17411017"/>
              <a:ext cx="1849609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zh-cn" sz="1200" b="1">
                  <a:solidFill>
                    <a:srgbClr val="315D9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135297" y="769064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700" i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SemiLight" charset="0"/>
              </a:rPr>
              <a:t>查看更多提示、视频、帮助和培训</a:t>
            </a:r>
            <a:endParaRPr lang="zh-cn" sz="1700" i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Segoe Pro SemiLight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65544" y="1294338"/>
            <a:ext cx="649649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700" b="1" i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" charset="0"/>
              </a:rPr>
              <a:t>请访问 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7" y="2178105"/>
            <a:ext cx="60155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zh-cn" sz="17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SemiLight" charset="0"/>
              </a:rPr>
              <a:t>Word 2016 桌面版和 Office 365 中的 </a:t>
            </a:r>
          </a:p>
          <a:p>
            <a:pPr algn="ctr" rtl="0"/>
            <a:r>
              <a:rPr lang="zh-cn" sz="17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Pro SemiLight" charset="0"/>
              </a:rPr>
              <a:t>Word 提供这些体验。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0B6373-123B-4415-9AAF-EF9F1DAB113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0dd7f8a-f247-48ee-8534-441ce336aea6"/>
    <ds:schemaRef ds:uri="9a0666c7-4cba-45e4-bb78-1ed48d50e5d1"/>
    <ds:schemaRef ds:uri="http://schemas.microsoft.com/sharepoint/v3"/>
    <ds:schemaRef ds:uri="876de33e-aaa5-4507-9b92-b84e676ded0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716</Words>
  <PresentationFormat>Custom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DengXian</vt:lpstr>
      <vt:lpstr>Microsoft YaHei</vt:lpstr>
      <vt:lpstr>Segoe Pro Display</vt:lpstr>
      <vt:lpstr>Segoe Pro Display Light</vt:lpstr>
      <vt:lpstr>宋体</vt:lpstr>
      <vt:lpstr>Arial</vt:lpstr>
      <vt:lpstr>Calibri</vt:lpstr>
      <vt:lpstr>Calibri Light</vt:lpstr>
      <vt:lpstr>Segoe Pro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2017-09-20T14:38:01Z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