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00" autoAdjust="0"/>
  </p:normalViewPr>
  <p:slideViewPr>
    <p:cSldViewPr>
      <p:cViewPr varScale="1">
        <p:scale>
          <a:sx n="102" d="100"/>
          <a:sy n="102" d="100"/>
        </p:scale>
        <p:origin x="-19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Microsoft YaHei" pitchFamily="34" charset="-122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Microsoft YaHei" pitchFamily="34" charset="-122"/>
                <a:cs typeface="+mn-cs"/>
              </a:defRPr>
            </a:lvl1pPr>
          </a:lstStyle>
          <a:p>
            <a:pPr>
              <a:defRPr/>
            </a:pPr>
            <a:fld id="{B242099B-67DC-4849-B3BE-F39A57872E22}" type="datetimeFigureOut">
              <a:rPr lang="en-US" smtClean="0"/>
              <a:pPr>
                <a:defRPr/>
              </a:pPr>
              <a:t>1/6/2012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Microsoft YaHei" pitchFamily="34" charset="-122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Microsoft YaHei" pitchFamily="34" charset="-122"/>
                <a:cs typeface="+mn-cs"/>
              </a:defRPr>
            </a:lvl1pPr>
          </a:lstStyle>
          <a:p>
            <a:pPr>
              <a:defRPr/>
            </a:pPr>
            <a:fld id="{1B69F50F-CD17-4107-A345-23C01AF441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23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icrosoft YaHei" pitchFamily="34" charset="-122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icrosoft YaHei" pitchFamily="34" charset="-122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icrosoft YaHei" pitchFamily="34" charset="-122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icrosoft YaHei" pitchFamily="34" charset="-122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icrosoft YaHei" pitchFamily="34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noProof="0" dirty="0" smtClean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4099" name="Slide Image Placeholder 4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D942C-4F22-4610-90D8-0A651C775CEF}" type="datetimeFigureOut">
              <a:rPr lang="en-US"/>
              <a:pPr>
                <a:defRPr/>
              </a:pPr>
              <a:t>1/6/2012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0BA36-FB95-431B-9BEA-1213A1F0F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939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F5D6A-5F74-467D-8F66-FD8B0CD43B8F}" type="datetimeFigureOut">
              <a:rPr lang="en-US"/>
              <a:pPr>
                <a:defRPr/>
              </a:pPr>
              <a:t>1/6/2012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E2715-5485-4063-9698-FDF33E80F2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34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29BF9-5608-4AA9-95DB-E055ECD618E2}" type="datetimeFigureOut">
              <a:rPr lang="en-US"/>
              <a:pPr>
                <a:defRPr/>
              </a:pPr>
              <a:t>1/6/2012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6F7E6-153B-4E7A-9910-7AC2FDBDF9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86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D6D4E-E8A7-4D95-8464-4BEE7C5AC568}" type="datetimeFigureOut">
              <a:rPr lang="en-US"/>
              <a:pPr>
                <a:defRPr/>
              </a:pPr>
              <a:t>1/6/2012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D1DA3-349F-4345-8BF1-609304F6E2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50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B37E0-D891-4F3F-90F9-5E70250EE4EF}" type="datetimeFigureOut">
              <a:rPr lang="en-US"/>
              <a:pPr>
                <a:defRPr/>
              </a:pPr>
              <a:t>1/6/2012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A4870-49FA-4481-A21D-B86CD7BC32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723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3FA52-7079-4C01-B224-BC35210B55AB}" type="datetimeFigureOut">
              <a:rPr lang="en-US"/>
              <a:pPr>
                <a:defRPr/>
              </a:pPr>
              <a:t>1/6/2012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075BF-EB0A-4314-A245-09017D1B3F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05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A3B28-E17D-44FF-A09F-B74E698D10B0}" type="datetimeFigureOut">
              <a:rPr lang="en-US"/>
              <a:pPr>
                <a:defRPr/>
              </a:pPr>
              <a:t>1/6/2012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C5FAF-81C8-463F-B596-BB5A785C5B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F0846-42C1-4175-8CF6-AE42FAB12D74}" type="datetimeFigureOut">
              <a:rPr lang="en-US"/>
              <a:pPr>
                <a:defRPr/>
              </a:pPr>
              <a:t>1/6/2012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94263-8235-4374-B5DA-1481DBC234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0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2E83C-FED7-4C6C-8525-97AF2B4B8A6E}" type="datetimeFigureOut">
              <a:rPr lang="en-US"/>
              <a:pPr>
                <a:defRPr/>
              </a:pPr>
              <a:t>1/6/2012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4EF06-4E23-4BC6-803F-27988336F7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9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1D253-21A9-4CF5-A5BB-87C46B5782A2}" type="datetimeFigureOut">
              <a:rPr lang="en-US"/>
              <a:pPr>
                <a:defRPr/>
              </a:pPr>
              <a:t>1/6/2012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D8208-DF48-4A8C-8A97-010C8C33D3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36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86E04-415C-492E-A2F4-FF677C1C37DD}" type="datetimeFigureOut">
              <a:rPr lang="en-US"/>
              <a:pPr>
                <a:defRPr/>
              </a:pPr>
              <a:t>1/6/2012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E274A-5279-4062-9728-740179CA38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58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Microsoft YaHei" pitchFamily="34" charset="-122"/>
                <a:cs typeface="+mn-cs"/>
              </a:defRPr>
            </a:lvl1pPr>
          </a:lstStyle>
          <a:p>
            <a:pPr>
              <a:defRPr/>
            </a:pPr>
            <a:fld id="{F677DD71-8E1B-4DCB-AE12-BA918493D5FE}" type="datetimeFigureOut">
              <a:rPr lang="en-US" smtClean="0"/>
              <a:pPr>
                <a:defRPr/>
              </a:pPr>
              <a:t>1/6/2012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Microsoft YaHei" pitchFamily="34" charset="-122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Microsoft YaHei" pitchFamily="34" charset="-122"/>
                <a:cs typeface="+mn-cs"/>
              </a:defRPr>
            </a:lvl1pPr>
          </a:lstStyle>
          <a:p>
            <a:pPr>
              <a:defRPr/>
            </a:pPr>
            <a:fld id="{6BB8EE5D-B9C2-4540-A1F2-124C3893B2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Microsoft YaHei" pitchFamily="34" charset="-122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Microsoft YaHei" pitchFamily="34" charset="-122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Microsoft YaHei" pitchFamily="34" charset="-122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Microsoft YaHei" pitchFamily="34" charset="-122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Microsoft YaHei" pitchFamily="34" charset="-122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Microsoft YaHei" pitchFamily="34" charset="-12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blipFill dpi="0" rotWithShape="1">
            <a:blip r:embed="rId3" cstate="print">
              <a:alphaModFix amt="10000"/>
            </a:blip>
            <a:srcRect/>
            <a:tile tx="0" ty="0" sx="100000" sy="100000" flip="none" algn="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5" name="Picture 4" descr="2691994146_da99989fb6_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00600" y="838200"/>
            <a:ext cx="465138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SzPct val="100000"/>
            </a:pPr>
            <a:r>
              <a:rPr lang="en-US" altLang="zh-CN" sz="9000" b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  <a:sym typeface="Calibri" pitchFamily="34" charset="0"/>
              </a:rPr>
              <a:t>:</a:t>
            </a:r>
            <a:endParaRPr lang="en-US" altLang="zh-CN" sz="9000" b="1">
              <a:solidFill>
                <a:srgbClr val="000000"/>
              </a:solidFill>
              <a:latin typeface="Microsoft YaHei" pitchFamily="34" charset="-122"/>
              <a:ea typeface="Microsoft YaHei" pitchFamily="34" charset="-122"/>
              <a:sym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8600" y="4495800"/>
            <a:ext cx="411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90000"/>
              </a:lnSpc>
              <a:buSzPct val="100000"/>
            </a:pPr>
            <a:r>
              <a:rPr lang="zh-CN" altLang="en-US" sz="4000" b="1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sym typeface="Calibri" pitchFamily="34" charset="0"/>
              </a:rPr>
              <a:t>休息</a:t>
            </a:r>
            <a:br>
              <a:rPr lang="zh-CN" altLang="en-US" sz="4000" b="1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sym typeface="Calibri" pitchFamily="34" charset="0"/>
              </a:rPr>
            </a:br>
            <a:r>
              <a:rPr lang="zh-CN" altLang="en-US" sz="4000" b="1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sym typeface="Calibri" pitchFamily="34" charset="0"/>
              </a:rPr>
              <a:t>一会</a:t>
            </a:r>
            <a:endParaRPr lang="zh-CN" altLang="en-US" sz="4000" b="1">
              <a:solidFill>
                <a:srgbClr val="FFFFFF"/>
              </a:solidFill>
              <a:latin typeface="Microsoft YaHei" pitchFamily="34" charset="-122"/>
              <a:ea typeface="Microsoft YaHei" pitchFamily="34" charset="-122"/>
              <a:sym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62550" y="990600"/>
            <a:ext cx="16002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SzPct val="100000"/>
            </a:pPr>
            <a:r>
              <a:rPr lang="en-US" altLang="zh-CN" sz="9000" b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  <a:sym typeface="Calibri" pitchFamily="34" charset="0"/>
              </a:rPr>
              <a:t>10</a:t>
            </a:r>
            <a:endParaRPr lang="en-US" altLang="zh-CN" sz="9000" b="1">
              <a:solidFill>
                <a:srgbClr val="000000"/>
              </a:solidFill>
              <a:latin typeface="Microsoft YaHei" pitchFamily="34" charset="-122"/>
              <a:ea typeface="Microsoft YaHei" pitchFamily="34" charset="-122"/>
              <a:sym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62550" y="990600"/>
            <a:ext cx="16002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SzPct val="100000"/>
            </a:pPr>
            <a:r>
              <a:rPr lang="en-US" altLang="zh-CN" sz="9000" b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  <a:sym typeface="Calibri" pitchFamily="34" charset="0"/>
              </a:rPr>
              <a:t>09</a:t>
            </a:r>
            <a:endParaRPr lang="en-US" altLang="zh-CN" sz="9000" b="1">
              <a:solidFill>
                <a:srgbClr val="000000"/>
              </a:solidFill>
              <a:latin typeface="Microsoft YaHei" pitchFamily="34" charset="-122"/>
              <a:ea typeface="Microsoft YaHei" pitchFamily="34" charset="-122"/>
              <a:sym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62550" y="990600"/>
            <a:ext cx="16002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SzPct val="100000"/>
            </a:pPr>
            <a:r>
              <a:rPr lang="en-US" altLang="zh-CN" sz="9000" b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  <a:sym typeface="Calibri" pitchFamily="34" charset="0"/>
              </a:rPr>
              <a:t>08</a:t>
            </a:r>
            <a:endParaRPr lang="en-US" altLang="zh-CN" sz="9000" b="1">
              <a:solidFill>
                <a:srgbClr val="000000"/>
              </a:solidFill>
              <a:latin typeface="Microsoft YaHei" pitchFamily="34" charset="-122"/>
              <a:ea typeface="Microsoft YaHei" pitchFamily="34" charset="-122"/>
              <a:sym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62550" y="990600"/>
            <a:ext cx="16002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SzPct val="100000"/>
            </a:pPr>
            <a:r>
              <a:rPr lang="en-US" altLang="zh-CN" sz="9000" b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  <a:sym typeface="Calibri" pitchFamily="34" charset="0"/>
              </a:rPr>
              <a:t>07</a:t>
            </a:r>
            <a:endParaRPr lang="en-US" altLang="zh-CN" sz="9000" b="1">
              <a:solidFill>
                <a:srgbClr val="000000"/>
              </a:solidFill>
              <a:latin typeface="Microsoft YaHei" pitchFamily="34" charset="-122"/>
              <a:ea typeface="Microsoft YaHei" pitchFamily="34" charset="-122"/>
              <a:sym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162550" y="990600"/>
            <a:ext cx="16002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SzPct val="100000"/>
            </a:pPr>
            <a:r>
              <a:rPr lang="en-US" altLang="zh-CN" sz="9000" b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  <a:sym typeface="Calibri" pitchFamily="34" charset="0"/>
              </a:rPr>
              <a:t>06</a:t>
            </a:r>
            <a:endParaRPr lang="en-US" altLang="zh-CN" sz="9000" b="1">
              <a:solidFill>
                <a:srgbClr val="000000"/>
              </a:solidFill>
              <a:latin typeface="Microsoft YaHei" pitchFamily="34" charset="-122"/>
              <a:ea typeface="Microsoft YaHei" pitchFamily="34" charset="-122"/>
              <a:sym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162550" y="990600"/>
            <a:ext cx="16002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SzPct val="100000"/>
            </a:pPr>
            <a:r>
              <a:rPr lang="en-US" altLang="zh-CN" sz="9000" b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  <a:sym typeface="Calibri" pitchFamily="34" charset="0"/>
              </a:rPr>
              <a:t>05</a:t>
            </a:r>
            <a:endParaRPr lang="en-US" altLang="zh-CN" sz="9000" b="1">
              <a:solidFill>
                <a:srgbClr val="000000"/>
              </a:solidFill>
              <a:latin typeface="Microsoft YaHei" pitchFamily="34" charset="-122"/>
              <a:ea typeface="Microsoft YaHei" pitchFamily="34" charset="-122"/>
              <a:sym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162550" y="990600"/>
            <a:ext cx="16002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SzPct val="100000"/>
            </a:pPr>
            <a:r>
              <a:rPr lang="en-US" altLang="zh-CN" sz="9000" b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  <a:sym typeface="Calibri" pitchFamily="34" charset="0"/>
              </a:rPr>
              <a:t>04</a:t>
            </a:r>
            <a:endParaRPr lang="en-US" altLang="zh-CN" sz="9000" b="1">
              <a:solidFill>
                <a:srgbClr val="000000"/>
              </a:solidFill>
              <a:latin typeface="Microsoft YaHei" pitchFamily="34" charset="-122"/>
              <a:ea typeface="Microsoft YaHei" pitchFamily="34" charset="-122"/>
              <a:sym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162550" y="990600"/>
            <a:ext cx="16002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SzPct val="100000"/>
            </a:pPr>
            <a:r>
              <a:rPr lang="en-US" altLang="zh-CN" sz="9000" b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  <a:sym typeface="Calibri" pitchFamily="34" charset="0"/>
              </a:rPr>
              <a:t>03</a:t>
            </a:r>
            <a:endParaRPr lang="en-US" altLang="zh-CN" sz="9000" b="1">
              <a:solidFill>
                <a:srgbClr val="000000"/>
              </a:solidFill>
              <a:latin typeface="Microsoft YaHei" pitchFamily="34" charset="-122"/>
              <a:ea typeface="Microsoft YaHei" pitchFamily="34" charset="-122"/>
              <a:sym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162550" y="990600"/>
            <a:ext cx="16002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SzPct val="100000"/>
            </a:pPr>
            <a:r>
              <a:rPr lang="en-US" altLang="zh-CN" sz="9000" b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  <a:sym typeface="Calibri" pitchFamily="34" charset="0"/>
              </a:rPr>
              <a:t>02</a:t>
            </a:r>
            <a:endParaRPr lang="en-US" altLang="zh-CN" sz="9000" b="1">
              <a:solidFill>
                <a:srgbClr val="000000"/>
              </a:solidFill>
              <a:latin typeface="Microsoft YaHei" pitchFamily="34" charset="-122"/>
              <a:ea typeface="Microsoft YaHei" pitchFamily="34" charset="-122"/>
              <a:sym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162550" y="990600"/>
            <a:ext cx="16002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SzPct val="100000"/>
            </a:pPr>
            <a:r>
              <a:rPr lang="en-US" altLang="zh-CN" sz="9000" b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  <a:sym typeface="Calibri" pitchFamily="34" charset="0"/>
              </a:rPr>
              <a:t>01</a:t>
            </a:r>
            <a:endParaRPr lang="en-US" altLang="zh-CN" sz="9000" b="1">
              <a:solidFill>
                <a:srgbClr val="000000"/>
              </a:solidFill>
              <a:latin typeface="Microsoft YaHei" pitchFamily="34" charset="-122"/>
              <a:ea typeface="Microsoft YaHei" pitchFamily="34" charset="-122"/>
              <a:sym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162550" y="990600"/>
            <a:ext cx="16002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SzPct val="100000"/>
            </a:pPr>
            <a:r>
              <a:rPr lang="en-US" altLang="zh-CN" sz="9000" b="1" dirty="0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  <a:sym typeface="Calibri" pitchFamily="34" charset="0"/>
              </a:rPr>
              <a:t>00</a:t>
            </a:r>
            <a:endParaRPr lang="en-US" altLang="zh-CN" sz="9000" b="1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  <a:sym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3" grpId="0"/>
      <p:bldP spid="13" grpId="1"/>
      <p:bldP spid="14" grpId="0"/>
      <p:bldP spid="14" grpId="1"/>
      <p:bldP spid="17" grpId="0"/>
      <p:bldP spid="17" grpId="1"/>
      <p:bldP spid="18" grpId="0"/>
      <p:bldP spid="18" grpId="1"/>
      <p:bldP spid="19" grpId="0"/>
      <p:bldP spid="19" grpId="1"/>
      <p:bldP spid="20" grpId="0"/>
    </p:bldLst>
  </p:timing>
</p:sld>
</file>

<file path=ppt/theme/theme1.xml><?xml version="1.0" encoding="utf-8"?>
<a:theme xmlns:a="http://schemas.openxmlformats.org/drawingml/2006/main" name="Animated_text_countdow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8D8B3457135D67479991424C624CBB4704002439B9162B2E88498A324BEFF3815221" ma:contentTypeVersion="55" ma:contentTypeDescription="Create a new document." ma:contentTypeScope="" ma:versionID="a7e4f43ee53fc86ae1dd6272262eb9fb">
  <xsd:schema xmlns:xsd="http://www.w3.org/2001/XMLSchema" xmlns:xs="http://www.w3.org/2001/XMLSchema" xmlns:p="http://schemas.microsoft.com/office/2006/metadata/properties" xmlns:ns2="905c3888-6285-45d0-bd76-60a9ac2d738c" xmlns:ns3="a0b64b53-fba7-43ca-b952-90e5e74773dd" targetNamespace="http://schemas.microsoft.com/office/2006/metadata/properties" ma:root="true" ma:fieldsID="12cd52f9b34cd953802493d919c383c5" ns2:_="" ns3:_="">
    <xsd:import namespace="905c3888-6285-45d0-bd76-60a9ac2d738c"/>
    <xsd:import namespace="a0b64b53-fba7-43ca-b952-90e5e74773d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5c3888-6285-45d0-bd76-60a9ac2d738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2fd52ad2-63b0-4f05-b7aa-a17a1c48ca4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5FC5A58-2851-427E-95B4-AFAF1C73BA4D}" ma:internalName="CSXSubmissionMarket" ma:readOnly="false" ma:showField="MarketName" ma:web="905c3888-6285-45d0-bd76-60a9ac2d738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d402824c-da96-4981-b598-df734aacbc3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F948D4D-A57E-4E3F-87E9-0ABE9F2D748E}" ma:internalName="InProjectListLookup" ma:readOnly="true" ma:showField="InProjectList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b8eee2a3-2d4f-4b12-b229-9e667c371718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F948D4D-A57E-4E3F-87E9-0ABE9F2D748E}" ma:internalName="LastCompleteVersionLookup" ma:readOnly="true" ma:showField="LastCompleteVersion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F948D4D-A57E-4E3F-87E9-0ABE9F2D748E}" ma:internalName="LastPreviewErrorLookup" ma:readOnly="true" ma:showField="LastPreviewError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F948D4D-A57E-4E3F-87E9-0ABE9F2D748E}" ma:internalName="LastPreviewResultLookup" ma:readOnly="true" ma:showField="LastPreviewResult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F948D4D-A57E-4E3F-87E9-0ABE9F2D748E}" ma:internalName="LastPreviewAttemptDateLookup" ma:readOnly="true" ma:showField="LastPreviewAttemptDate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F948D4D-A57E-4E3F-87E9-0ABE9F2D748E}" ma:internalName="LastPreviewedByLookup" ma:readOnly="true" ma:showField="LastPreviewedBy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F948D4D-A57E-4E3F-87E9-0ABE9F2D748E}" ma:internalName="LastPreviewTimeLookup" ma:readOnly="true" ma:showField="LastPreviewTime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F948D4D-A57E-4E3F-87E9-0ABE9F2D748E}" ma:internalName="LastPreviewVersionLookup" ma:readOnly="true" ma:showField="LastPreviewVersion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F948D4D-A57E-4E3F-87E9-0ABE9F2D748E}" ma:internalName="LastPublishErrorLookup" ma:readOnly="true" ma:showField="LastPublishError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F948D4D-A57E-4E3F-87E9-0ABE9F2D748E}" ma:internalName="LastPublishResultLookup" ma:readOnly="true" ma:showField="LastPublishResult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F948D4D-A57E-4E3F-87E9-0ABE9F2D748E}" ma:internalName="LastPublishAttemptDateLookup" ma:readOnly="true" ma:showField="LastPublishAttemptDate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F948D4D-A57E-4E3F-87E9-0ABE9F2D748E}" ma:internalName="LastPublishedByLookup" ma:readOnly="true" ma:showField="LastPublishedBy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F948D4D-A57E-4E3F-87E9-0ABE9F2D748E}" ma:internalName="LastPublishTimeLookup" ma:readOnly="true" ma:showField="LastPublishTime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F948D4D-A57E-4E3F-87E9-0ABE9F2D748E}" ma:internalName="LastPublishVersionLookup" ma:readOnly="true" ma:showField="LastPublishVersion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EFB310-8154-40EE-A736-2FF11D479763}" ma:internalName="LocLastLocAttemptVersionLookup" ma:readOnly="false" ma:showField="LastLocAttemptVersion" ma:web="905c3888-6285-45d0-bd76-60a9ac2d738c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EFB310-8154-40EE-A736-2FF11D479763}" ma:internalName="LocLastLocAttemptVersionTypeLookup" ma:readOnly="true" ma:showField="LastLocAttemptVersionType" ma:web="905c3888-6285-45d0-bd76-60a9ac2d738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EFB310-8154-40EE-A736-2FF11D479763}" ma:internalName="LocNewPublishedVersionLookup" ma:readOnly="true" ma:showField="NewPublishedVersion" ma:web="905c3888-6285-45d0-bd76-60a9ac2d738c">
      <xsd:simpleType>
        <xsd:restriction base="dms:Lookup"/>
      </xsd:simpleType>
    </xsd:element>
    <xsd:element name="LocOverallHandbackStatusLookup" ma:index="76" nillable="true" ma:displayName="Loc Overall Handback Status" ma:default="" ma:list="{B1EFB310-8154-40EE-A736-2FF11D479763}" ma:internalName="LocOverallHandbackStatusLookup" ma:readOnly="true" ma:showField="OverallHandbackStatus" ma:web="905c3888-6285-45d0-bd76-60a9ac2d738c">
      <xsd:simpleType>
        <xsd:restriction base="dms:Lookup"/>
      </xsd:simpleType>
    </xsd:element>
    <xsd:element name="LocOverallLocStatusLookup" ma:index="77" nillable="true" ma:displayName="Loc Overall Localize Status" ma:default="" ma:list="{B1EFB310-8154-40EE-A736-2FF11D479763}" ma:internalName="LocOverallLocStatusLookup" ma:readOnly="true" ma:showField="OverallLocStatus" ma:web="905c3888-6285-45d0-bd76-60a9ac2d738c">
      <xsd:simpleType>
        <xsd:restriction base="dms:Lookup"/>
      </xsd:simpleType>
    </xsd:element>
    <xsd:element name="LocOverallPreviewStatusLookup" ma:index="78" nillable="true" ma:displayName="Loc Overall Preview Status" ma:default="" ma:list="{B1EFB310-8154-40EE-A736-2FF11D479763}" ma:internalName="LocOverallPreviewStatusLookup" ma:readOnly="true" ma:showField="OverallPreviewStatus" ma:web="905c3888-6285-45d0-bd76-60a9ac2d738c">
      <xsd:simpleType>
        <xsd:restriction base="dms:Lookup"/>
      </xsd:simpleType>
    </xsd:element>
    <xsd:element name="LocOverallPublishStatusLookup" ma:index="79" nillable="true" ma:displayName="Loc Overall Publish Status" ma:default="" ma:list="{B1EFB310-8154-40EE-A736-2FF11D479763}" ma:internalName="LocOverallPublishStatusLookup" ma:readOnly="true" ma:showField="OverallPublishStatus" ma:web="905c3888-6285-45d0-bd76-60a9ac2d738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EFB310-8154-40EE-A736-2FF11D479763}" ma:internalName="LocProcessedForHandoffsLookup" ma:readOnly="true" ma:showField="ProcessedForHandoffs" ma:web="905c3888-6285-45d0-bd76-60a9ac2d738c">
      <xsd:simpleType>
        <xsd:restriction base="dms:Lookup"/>
      </xsd:simpleType>
    </xsd:element>
    <xsd:element name="LocProcessedForMarketsLookup" ma:index="82" nillable="true" ma:displayName="Loc Processed For Markets" ma:default="" ma:list="{B1EFB310-8154-40EE-A736-2FF11D479763}" ma:internalName="LocProcessedForMarketsLookup" ma:readOnly="true" ma:showField="ProcessedForMarkets" ma:web="905c3888-6285-45d0-bd76-60a9ac2d738c">
      <xsd:simpleType>
        <xsd:restriction base="dms:Lookup"/>
      </xsd:simpleType>
    </xsd:element>
    <xsd:element name="LocPublishedDependentAssetsLookup" ma:index="83" nillable="true" ma:displayName="Loc Published Dependent Assets" ma:default="" ma:list="{B1EFB310-8154-40EE-A736-2FF11D479763}" ma:internalName="LocPublishedDependentAssetsLookup" ma:readOnly="true" ma:showField="PublishedDependentAssets" ma:web="905c3888-6285-45d0-bd76-60a9ac2d738c">
      <xsd:simpleType>
        <xsd:restriction base="dms:Lookup"/>
      </xsd:simpleType>
    </xsd:element>
    <xsd:element name="LocPublishedLinkedAssetsLookup" ma:index="84" nillable="true" ma:displayName="Loc Published Linked Assets" ma:default="" ma:list="{B1EFB310-8154-40EE-A736-2FF11D479763}" ma:internalName="LocPublishedLinkedAssetsLookup" ma:readOnly="true" ma:showField="PublishedLinkedAssets" ma:web="905c3888-6285-45d0-bd76-60a9ac2d738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726a1ece-9747-4e7d-9113-bc8295fd2c1d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5FC5A58-2851-427E-95B4-AFAF1C73BA4D}" ma:internalName="Markets" ma:readOnly="false" ma:showField="MarketName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F948D4D-A57E-4E3F-87E9-0ABE9F2D748E}" ma:internalName="NumOfRatingsLookup" ma:readOnly="true" ma:showField="NumOfRatings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F948D4D-A57E-4E3F-87E9-0ABE9F2D748E}" ma:internalName="PublishStatusLookup" ma:readOnly="false" ma:showField="PublishStatus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cba8db9d-85f8-47e4-85af-46018813972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72161567-9e55-4761-b65c-3c8149bfc4ca}" ma:internalName="TaxCatchAll" ma:showField="CatchAllData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72161567-9e55-4761-b65c-3c8149bfc4ca}" ma:internalName="TaxCatchAllLabel" ma:readOnly="true" ma:showField="CatchAllDataLabel" ma:web="905c3888-6285-45d0-bd76-60a9ac2d7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b64b53-fba7-43ca-b952-90e5e74773d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0" ma:index="135" nillable="true" ma:displayName="Component" ma:internalName="Component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905c3888-6285-45d0-bd76-60a9ac2d738c">This professionally-designed template includes a timer over a waterfall background. Complete instructions for reproducing this slide are included in the Notes pane.
</APDescription>
    <AssetExpire xmlns="905c3888-6285-45d0-bd76-60a9ac2d738c">2035-01-01T08:00:00+00:00</AssetExpire>
    <CampaignTagsTaxHTField0 xmlns="905c3888-6285-45d0-bd76-60a9ac2d738c">
      <Terms xmlns="http://schemas.microsoft.com/office/infopath/2007/PartnerControls"/>
    </CampaignTagsTaxHTField0>
    <IntlLangReviewDate xmlns="905c3888-6285-45d0-bd76-60a9ac2d738c" xsi:nil="true"/>
    <TPFriendlyName xmlns="905c3888-6285-45d0-bd76-60a9ac2d738c" xsi:nil="true"/>
    <IntlLangReview xmlns="905c3888-6285-45d0-bd76-60a9ac2d738c" xsi:nil="true"/>
    <LocLastLocAttemptVersionLookup xmlns="905c3888-6285-45d0-bd76-60a9ac2d738c">131536</LocLastLocAttemptVersionLookup>
    <PolicheckWords xmlns="905c3888-6285-45d0-bd76-60a9ac2d738c" xsi:nil="true"/>
    <SubmitterId xmlns="905c3888-6285-45d0-bd76-60a9ac2d738c" xsi:nil="true"/>
    <AcquiredFrom xmlns="905c3888-6285-45d0-bd76-60a9ac2d738c">Internal MS</AcquiredFrom>
    <EditorialStatus xmlns="905c3888-6285-45d0-bd76-60a9ac2d738c" xsi:nil="true"/>
    <Markets xmlns="905c3888-6285-45d0-bd76-60a9ac2d738c"/>
    <OriginAsset xmlns="905c3888-6285-45d0-bd76-60a9ac2d738c" xsi:nil="true"/>
    <AssetStart xmlns="905c3888-6285-45d0-bd76-60a9ac2d738c">2012-01-05T08:46:19+00:00</AssetStart>
    <FriendlyTitle xmlns="905c3888-6285-45d0-bd76-60a9ac2d738c" xsi:nil="true"/>
    <MarketSpecific xmlns="905c3888-6285-45d0-bd76-60a9ac2d738c">false</MarketSpecific>
    <TPNamespace xmlns="905c3888-6285-45d0-bd76-60a9ac2d738c" xsi:nil="true"/>
    <PublishStatusLookup xmlns="905c3888-6285-45d0-bd76-60a9ac2d738c">
      <Value>412581</Value>
      <Value>418586</Value>
    </PublishStatusLookup>
    <APAuthor xmlns="905c3888-6285-45d0-bd76-60a9ac2d738c">
      <UserInfo>
        <DisplayName>REDMOND\v-salaxm</DisplayName>
        <AccountId>2098</AccountId>
        <AccountType/>
      </UserInfo>
    </APAuthor>
    <TPCommandLine xmlns="905c3888-6285-45d0-bd76-60a9ac2d738c" xsi:nil="true"/>
    <IntlLangReviewer xmlns="905c3888-6285-45d0-bd76-60a9ac2d738c" xsi:nil="true"/>
    <OpenTemplate xmlns="905c3888-6285-45d0-bd76-60a9ac2d738c">true</OpenTemplate>
    <CSXSubmissionDate xmlns="905c3888-6285-45d0-bd76-60a9ac2d738c" xsi:nil="true"/>
    <TaxCatchAll xmlns="905c3888-6285-45d0-bd76-60a9ac2d738c"/>
    <Manager xmlns="905c3888-6285-45d0-bd76-60a9ac2d738c" xsi:nil="true"/>
    <NumericId xmlns="905c3888-6285-45d0-bd76-60a9ac2d738c" xsi:nil="true"/>
    <ParentAssetId xmlns="905c3888-6285-45d0-bd76-60a9ac2d738c" xsi:nil="true"/>
    <OriginalSourceMarket xmlns="905c3888-6285-45d0-bd76-60a9ac2d738c">english</OriginalSourceMarket>
    <ApprovalStatus xmlns="905c3888-6285-45d0-bd76-60a9ac2d738c">InProgress</ApprovalStatus>
    <TPComponent xmlns="905c3888-6285-45d0-bd76-60a9ac2d738c" xsi:nil="true"/>
    <EditorialTags xmlns="905c3888-6285-45d0-bd76-60a9ac2d738c" xsi:nil="true"/>
    <TPExecutable xmlns="905c3888-6285-45d0-bd76-60a9ac2d738c" xsi:nil="true"/>
    <TPLaunchHelpLink xmlns="905c3888-6285-45d0-bd76-60a9ac2d738c" xsi:nil="true"/>
    <LocComments xmlns="905c3888-6285-45d0-bd76-60a9ac2d738c" xsi:nil="true"/>
    <LocRecommendedHandoff xmlns="905c3888-6285-45d0-bd76-60a9ac2d738c" xsi:nil="true"/>
    <SourceTitle xmlns="905c3888-6285-45d0-bd76-60a9ac2d738c" xsi:nil="true"/>
    <CSXUpdate xmlns="905c3888-6285-45d0-bd76-60a9ac2d738c">false</CSXUpdate>
    <IntlLocPriority xmlns="905c3888-6285-45d0-bd76-60a9ac2d738c" xsi:nil="true"/>
    <UAProjectedTotalWords xmlns="905c3888-6285-45d0-bd76-60a9ac2d738c" xsi:nil="true"/>
    <AssetType xmlns="905c3888-6285-45d0-bd76-60a9ac2d738c">TP</AssetType>
    <MachineTranslated xmlns="905c3888-6285-45d0-bd76-60a9ac2d738c">false</MachineTranslated>
    <OutputCachingOn xmlns="905c3888-6285-45d0-bd76-60a9ac2d738c">false</OutputCachingOn>
    <TemplateStatus xmlns="905c3888-6285-45d0-bd76-60a9ac2d738c" xsi:nil="true"/>
    <IsSearchable xmlns="905c3888-6285-45d0-bd76-60a9ac2d738c">true</IsSearchable>
    <ContentItem xmlns="905c3888-6285-45d0-bd76-60a9ac2d738c" xsi:nil="true"/>
    <HandoffToMSDN xmlns="905c3888-6285-45d0-bd76-60a9ac2d738c" xsi:nil="true"/>
    <ShowIn xmlns="905c3888-6285-45d0-bd76-60a9ac2d738c">Show everywhere</ShowIn>
    <ThumbnailAssetId xmlns="905c3888-6285-45d0-bd76-60a9ac2d738c" xsi:nil="true"/>
    <UALocComments xmlns="905c3888-6285-45d0-bd76-60a9ac2d738c" xsi:nil="true"/>
    <UALocRecommendation xmlns="905c3888-6285-45d0-bd76-60a9ac2d738c">Localize</UALocRecommendation>
    <LastModifiedDateTime xmlns="905c3888-6285-45d0-bd76-60a9ac2d738c" xsi:nil="true"/>
    <LegacyData xmlns="905c3888-6285-45d0-bd76-60a9ac2d738c" xsi:nil="true"/>
    <LocManualTestRequired xmlns="905c3888-6285-45d0-bd76-60a9ac2d738c" xsi:nil="true"/>
    <ClipArtFilename xmlns="905c3888-6285-45d0-bd76-60a9ac2d738c" xsi:nil="true"/>
    <TPApplication xmlns="905c3888-6285-45d0-bd76-60a9ac2d738c" xsi:nil="true"/>
    <CSXHash xmlns="905c3888-6285-45d0-bd76-60a9ac2d738c" xsi:nil="true"/>
    <DirectSourceMarket xmlns="905c3888-6285-45d0-bd76-60a9ac2d738c">english</DirectSourceMarket>
    <PrimaryImageGen xmlns="905c3888-6285-45d0-bd76-60a9ac2d738c">true</PrimaryImageGen>
    <PlannedPubDate xmlns="905c3888-6285-45d0-bd76-60a9ac2d738c" xsi:nil="true"/>
    <CSXSubmissionMarket xmlns="905c3888-6285-45d0-bd76-60a9ac2d738c" xsi:nil="true"/>
    <Downloads xmlns="905c3888-6285-45d0-bd76-60a9ac2d738c">0</Downloads>
    <ArtSampleDocs xmlns="905c3888-6285-45d0-bd76-60a9ac2d738c" xsi:nil="true"/>
    <TrustLevel xmlns="905c3888-6285-45d0-bd76-60a9ac2d738c">1 Microsoft Managed Content</TrustLevel>
    <BlockPublish xmlns="905c3888-6285-45d0-bd76-60a9ac2d738c">false</BlockPublish>
    <TPLaunchHelpLinkType xmlns="905c3888-6285-45d0-bd76-60a9ac2d738c">Template</TPLaunchHelpLinkType>
    <LocalizationTagsTaxHTField0 xmlns="905c3888-6285-45d0-bd76-60a9ac2d738c">
      <Terms xmlns="http://schemas.microsoft.com/office/infopath/2007/PartnerControls"/>
    </LocalizationTagsTaxHTField0>
    <BusinessGroup xmlns="905c3888-6285-45d0-bd76-60a9ac2d738c" xsi:nil="true"/>
    <Providers xmlns="905c3888-6285-45d0-bd76-60a9ac2d738c" xsi:nil="true"/>
    <TemplateTemplateType xmlns="905c3888-6285-45d0-bd76-60a9ac2d738c">PowerPoint Presentation Template</TemplateTemplateType>
    <TimesCloned xmlns="905c3888-6285-45d0-bd76-60a9ac2d738c" xsi:nil="true"/>
    <TPAppVersion xmlns="905c3888-6285-45d0-bd76-60a9ac2d738c" xsi:nil="true"/>
    <VoteCount xmlns="905c3888-6285-45d0-bd76-60a9ac2d738c" xsi:nil="true"/>
    <AverageRating xmlns="905c3888-6285-45d0-bd76-60a9ac2d738c" xsi:nil="true"/>
    <FeatureTagsTaxHTField0 xmlns="905c3888-6285-45d0-bd76-60a9ac2d738c">
      <Terms xmlns="http://schemas.microsoft.com/office/infopath/2007/PartnerControls"/>
    </FeatureTagsTaxHTField0>
    <Provider xmlns="905c3888-6285-45d0-bd76-60a9ac2d738c" xsi:nil="true"/>
    <UACurrentWords xmlns="905c3888-6285-45d0-bd76-60a9ac2d738c" xsi:nil="true"/>
    <AssetId xmlns="905c3888-6285-45d0-bd76-60a9ac2d738c">TP102421323</AssetId>
    <TPClientViewer xmlns="905c3888-6285-45d0-bd76-60a9ac2d738c" xsi:nil="true"/>
    <DSATActionTaken xmlns="905c3888-6285-45d0-bd76-60a9ac2d738c" xsi:nil="true"/>
    <APEditor xmlns="905c3888-6285-45d0-bd76-60a9ac2d738c">
      <UserInfo>
        <DisplayName>REDMOND\v-luannv</DisplayName>
        <AccountId>92</AccountId>
        <AccountType/>
      </UserInfo>
    </APEditor>
    <TPInstallLocation xmlns="905c3888-6285-45d0-bd76-60a9ac2d738c" xsi:nil="true"/>
    <OOCacheId xmlns="905c3888-6285-45d0-bd76-60a9ac2d738c" xsi:nil="true"/>
    <IsDeleted xmlns="905c3888-6285-45d0-bd76-60a9ac2d738c">false</IsDeleted>
    <PublishTargets xmlns="905c3888-6285-45d0-bd76-60a9ac2d738c">OfficeOnline</PublishTargets>
    <ApprovalLog xmlns="905c3888-6285-45d0-bd76-60a9ac2d738c" xsi:nil="true"/>
    <BugNumber xmlns="905c3888-6285-45d0-bd76-60a9ac2d738c">1054</BugNumber>
    <CrawlForDependencies xmlns="905c3888-6285-45d0-bd76-60a9ac2d738c">false</CrawlForDependencies>
    <InternalTagsTaxHTField0 xmlns="905c3888-6285-45d0-bd76-60a9ac2d738c">
      <Terms xmlns="http://schemas.microsoft.com/office/infopath/2007/PartnerControls"/>
    </InternalTagsTaxHTField0>
    <LastHandOff xmlns="905c3888-6285-45d0-bd76-60a9ac2d738c" xsi:nil="true"/>
    <Milestone xmlns="905c3888-6285-45d0-bd76-60a9ac2d738c" xsi:nil="true"/>
    <OriginalRelease xmlns="905c3888-6285-45d0-bd76-60a9ac2d738c">14</OriginalRelease>
    <RecommendationsModifier xmlns="905c3888-6285-45d0-bd76-60a9ac2d738c" xsi:nil="true"/>
    <ScenarioTagsTaxHTField0 xmlns="905c3888-6285-45d0-bd76-60a9ac2d738c">
      <Terms xmlns="http://schemas.microsoft.com/office/infopath/2007/PartnerControls"/>
    </ScenarioTagsTaxHTField0>
    <UANotes xmlns="905c3888-6285-45d0-bd76-60a9ac2d738c" xsi:nil="true"/>
    <Description0 xmlns="a0b64b53-fba7-43ca-b952-90e5e74773dd" xsi:nil="true"/>
    <Component0 xmlns="a0b64b53-fba7-43ca-b952-90e5e74773dd" xsi:nil="true"/>
    <LocLastLocAttemptVersionTypeLookup xmlns="905c3888-6285-45d0-bd76-60a9ac2d738c" xsi:nil="true"/>
    <LocPublishedLinkedAssetsLookup xmlns="905c3888-6285-45d0-bd76-60a9ac2d738c" xsi:nil="true"/>
    <LocNewPublishedVersionLookup xmlns="905c3888-6285-45d0-bd76-60a9ac2d738c" xsi:nil="true"/>
    <LocOverallPublishStatusLookup xmlns="905c3888-6285-45d0-bd76-60a9ac2d738c" xsi:nil="true"/>
    <LocOverallLocStatusLookup xmlns="905c3888-6285-45d0-bd76-60a9ac2d738c" xsi:nil="true"/>
    <LastPublishResultLookup xmlns="905c3888-6285-45d0-bd76-60a9ac2d738c"/>
    <LocOverallHandbackStatusLookup xmlns="905c3888-6285-45d0-bd76-60a9ac2d738c" xsi:nil="true"/>
    <LocPublishedDependentAssetsLookup xmlns="905c3888-6285-45d0-bd76-60a9ac2d738c" xsi:nil="true"/>
    <LocProcessedForHandoffsLookup xmlns="905c3888-6285-45d0-bd76-60a9ac2d738c" xsi:nil="true"/>
    <LocOverallPreviewStatusLookup xmlns="905c3888-6285-45d0-bd76-60a9ac2d738c" xsi:nil="true"/>
    <LocProcessedForMarketsLookup xmlns="905c3888-6285-45d0-bd76-60a9ac2d738c" xsi:nil="true"/>
    <LocMarketGroupTiers2 xmlns="905c3888-6285-45d0-bd76-60a9ac2d738c" xsi:nil="true"/>
  </documentManagement>
</p:properties>
</file>

<file path=customXml/itemProps1.xml><?xml version="1.0" encoding="utf-8"?>
<ds:datastoreItem xmlns:ds="http://schemas.openxmlformats.org/officeDocument/2006/customXml" ds:itemID="{1D177B20-D815-4496-8991-306A03E4C482}"/>
</file>

<file path=customXml/itemProps2.xml><?xml version="1.0" encoding="utf-8"?>
<ds:datastoreItem xmlns:ds="http://schemas.openxmlformats.org/officeDocument/2006/customXml" ds:itemID="{C13E8DD1-1B8F-4FD0-A2E6-9477C2BFD1FA}"/>
</file>

<file path=customXml/itemProps3.xml><?xml version="1.0" encoding="utf-8"?>
<ds:datastoreItem xmlns:ds="http://schemas.openxmlformats.org/officeDocument/2006/customXml" ds:itemID="{8EA6C9B4-1722-42ED-A5E0-5848E37211C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</Words>
  <Application>Microsoft Office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Animated_text_countdown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2010-12-14T06:04:10Z</dcterms:created>
  <dcterms:modified xsi:type="dcterms:W3CDTF">2012-01-06T05:28:57Z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0x0101008D8B3457135D67479991424C624CBB4704002439B9162B2E88498A324BEFF3815221</vt:lpwstr>
  </property>
  <property fmtid="{D5CDD505-2E9C-101B-9397-08002B2CF9AE}" pid="3" name="LastPublishResultLookup">
    <vt:lpwstr/>
  </property>
  <property fmtid="{D5CDD505-2E9C-101B-9397-08002B2CF9AE}" pid="4" name="ModificationsAwaitingManualResolutionLookup">
    <vt:lpwstr/>
  </property>
  <property fmtid="{D5CDD505-2E9C-101B-9397-08002B2CF9AE}" pid="5" name="LocLastLocAttemptVersionTypeLookup">
    <vt:lpwstr/>
  </property>
  <property fmtid="{D5CDD505-2E9C-101B-9397-08002B2CF9AE}" pid="6" name="LocOverallPreviewStatusLookup">
    <vt:lpwstr/>
  </property>
  <property fmtid="{D5CDD505-2E9C-101B-9397-08002B2CF9AE}" pid="7" name="LocOverallPublishStatusLookup">
    <vt:lpwstr/>
  </property>
  <property fmtid="{D5CDD505-2E9C-101B-9397-08002B2CF9AE}" pid="8" name="LocNewPublishedVersionLookup">
    <vt:lpwstr/>
  </property>
  <property fmtid="{D5CDD505-2E9C-101B-9397-08002B2CF9AE}" pid="9" name="LocPublishedDependentAssetsLookup">
    <vt:lpwstr/>
  </property>
  <property fmtid="{D5CDD505-2E9C-101B-9397-08002B2CF9AE}" pid="10" name="LocProcessedForMarketsLookup">
    <vt:lpwstr/>
  </property>
  <property fmtid="{D5CDD505-2E9C-101B-9397-08002B2CF9AE}" pid="11" name="LocProcessedForHandoffsLookup">
    <vt:lpwstr/>
  </property>
  <property fmtid="{D5CDD505-2E9C-101B-9397-08002B2CF9AE}" pid="12" name="LocOverallHandbackStatusLookup">
    <vt:lpwstr/>
  </property>
  <property fmtid="{D5CDD505-2E9C-101B-9397-08002B2CF9AE}" pid="13" name="LocOverallLocStatusLookup">
    <vt:lpwstr/>
  </property>
  <property fmtid="{D5CDD505-2E9C-101B-9397-08002B2CF9AE}" pid="14" name="LocPublishedLinkedAssetsLookup">
    <vt:lpwstr/>
  </property>
</Properties>
</file>