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9F1581D-5F80-4201-9A7E-31AC5985C1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A93F785-68FC-4BE8-B5DE-0BBB1D886E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0188F-05C8-441A-9A8D-0F0FFD2FB345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2021/8/21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80D4F17-64D5-45B9-A236-8FCB3154E5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0DAAF0-B2C3-4C39-AC5B-A45B18B9A7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02A1B-9AFE-4544-B848-EDF22CE71A9F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2939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39F2525-9984-4C71-8FBA-D51E94E075A3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3C67492-B2FD-4F6A-95FE-81F72B8CA753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012012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7492-B2FD-4F6A-95FE-81F72B8CA753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658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长方形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noProof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311722-7ECC-4913-81A6-8EC9E83AFF53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cxnSp>
        <p:nvCxnSpPr>
          <p:cNvPr id="9" name="直接连接符​​(S)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20B3E0-0C1D-4685-8D6D-63845F6F0241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长方形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8031E3-CA8C-4760-821C-54C0CC0125B6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>
              <a:defRPr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EC690D-6561-41FA-BBF4-0EC308F61BD6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3E31D-E2AB-40D1-8B51-AFA5AFEF393A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长方形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671C9E-0FC3-407F-B668-9FB25D285653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cxnSp>
        <p:nvCxnSpPr>
          <p:cNvPr id="9" name="直接连接符​​(S)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685DEF-C8D6-4C15-8615-84336729063C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081EC6-5B2A-48FD-89B3-303800AD0C0B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E9C9E5-F52C-4886-ABBD-A8B83D8F9C35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长方形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长方形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1635D-D869-471B-A170-837BC7869A9E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长方形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rtlCol="0"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E811C57F-0EB9-4B21-91C3-71E4358482F3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长方形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1CE420-CA14-4633-8759-D4B5BCFF2A38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长方形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71FB604-6CAB-412A-B135-B742A4D5D935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cxnSp>
        <p:nvCxnSpPr>
          <p:cNvPr id="10" name="直接连接符​​(S)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.xml><?xml version="1.0" encoding="utf-8"?>
<a:theme xmlns:a="http://schemas.openxmlformats.org/drawingml/2006/main" name="怀旧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1</Words>
  <PresentationFormat>宽屏</PresentationFormat>
  <Paragraphs>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Microsoft YaHei UI</vt:lpstr>
      <vt:lpstr>Calibri</vt:lpstr>
      <vt:lpstr>Calibri Light</vt:lpstr>
      <vt:lpstr>怀旧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2021-08-20T23:39:29Z</dcterms:modified>
</cp:coreProperties>
</file>