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1110.xml" ContentType="application/vnd.openxmlformats-officedocument.presentationml.slideLayout+xml"/>
  <Override PartName="/ppt/slideLayouts/slideLayout511.xml" ContentType="application/vnd.openxmlformats-officedocument.presentationml.slideLayout+xml"/>
  <Override PartName="/ppt/slideLayouts/slideLayout1512.xml" ContentType="application/vnd.openxmlformats-officedocument.presentationml.slideLayout+xml"/>
  <Override PartName="/ppt/slideLayouts/slideLayout1013.xml" ContentType="application/vnd.openxmlformats-officedocument.presentationml.slideLayout+xml"/>
  <Override PartName="/ppt/slideLayouts/slideLayout414.xml" ContentType="application/vnd.openxmlformats-officedocument.presentationml.slideLayout+xml"/>
  <Override PartName="/ppt/slideLayouts/slideLayout915.xml" ContentType="application/vnd.openxmlformats-officedocument.presentationml.slideLayout+xml"/>
  <Override PartName="/ppt/slideLayouts/slideLayout1416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4260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7-28T10:33:00.282" v="29" actId="947"/>
      <pc:docMkLst>
        <pc:docMk/>
      </pc:docMkLst>
      <pc:sldChg chg="modSp mod modNotes">
        <pc:chgData name="Fake Test User" userId="SID-0" providerId="Test" clId="FakeClientId" dt="2021-07-28T10:30:55.907" v="4" actId="947"/>
        <pc:sldMkLst>
          <pc:docMk/>
          <pc:sldMk cId="3622625124" sldId="256"/>
        </pc:sldMkLst>
        <pc:spChg chg="mod">
          <ac:chgData name="Fake Test User" userId="SID-0" providerId="Test" clId="FakeClientId" dt="2021-07-28T10:30:42.145" v="2" actId="790"/>
          <ac:spMkLst>
            <pc:docMk/>
            <pc:sldMk cId="3622625124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8T10:30:42.145" v="2" actId="790"/>
          <ac:spMkLst>
            <pc:docMk/>
            <pc:sldMk cId="3622625124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8T10:32:34.407" v="25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7-28T10:31:02.657" v="5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7-28T10:31:02.657" v="5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7-28T10:31:09.219" v="6" actId="947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7-28T10:31:09.219" v="6" actId="947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7-28T10:31:09.219" v="6" actId="947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7-28T10:31:19.344" v="8" actId="947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7-28T10:31:19.344" v="8" actId="947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1:19.344" v="8" actId="947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19.344" v="8" actId="947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19.344" v="8" actId="947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1:19.344" v="8" actId="947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23.719" v="9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7-28T10:31:23.719" v="9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1:23.719" v="9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23.719" v="9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23.719" v="9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1:23.719" v="9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28.907" v="10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7-28T10:31:28.907" v="10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1:28.907" v="10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28.907" v="10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28.907" v="10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1:28.907" v="10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32.563" v="11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7-28T10:31:32.563" v="11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32.563" v="11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32.563" v="11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1:32.563" v="11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10:31:32.563" v="11" actId="790"/>
            <ac:spMkLst>
              <pc:docMk/>
              <pc:sldMasterMk cId="0" sldId="2147483648"/>
              <pc:sldLayoutMk cId="0" sldId="2147483652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10:31:32.563" v="11" actId="790"/>
            <ac:spMkLst>
              <pc:docMk/>
              <pc:sldMasterMk cId="0" sldId="2147483648"/>
              <pc:sldLayoutMk cId="0" sldId="2147483652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39.079" v="12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7-28T10:31:39.079" v="12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39.079" v="12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39.079" v="12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1:39.079" v="12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10:31:39.079" v="12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10:31:39.079" v="12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10:31:39.079" v="12" actId="790"/>
            <ac:spMkLst>
              <pc:docMk/>
              <pc:sldMasterMk cId="0" sldId="2147483648"/>
              <pc:sldLayoutMk cId="0" sldId="2147483653"/>
              <ac:spMk id="10" creationId="{00000000-0000-0000-0000-000000000000}"/>
            </ac:spMkLst>
          </pc:spChg>
          <pc:spChg chg="mod">
            <ac:chgData name="Fake Test User" userId="SID-0" providerId="Test" clId="FakeClientId" dt="2021-07-28T10:31:39.079" v="12" actId="790"/>
            <ac:spMkLst>
              <pc:docMk/>
              <pc:sldMasterMk cId="0" sldId="2147483648"/>
              <pc:sldLayoutMk cId="0" sldId="2147483653"/>
              <ac:spMk id="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42.438" v="13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7-28T10:31:42.438" v="13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1:42.438" v="13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42.438" v="13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42.438" v="13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45.782" v="14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7-28T10:31:45.782" v="14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1:45.782" v="14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45.782" v="14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49.813" v="15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7-28T10:31:49.813" v="15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1:49.813" v="15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49.813" v="15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49.813" v="15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1:49.813" v="15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10:31:49.813" v="15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53.282" v="16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7-28T10:31:53.282" v="16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1:53.282" v="16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53.282" v="16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53.282" v="16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1:53.282" v="16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10:31:53.282" v="16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2:29.657" v="24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7-28T10:32:29.657" v="24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2:29.657" v="24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2:29.657" v="24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2:29.657" v="24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2:29.657" v="24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2:34.407" v="25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7-28T10:32:34.407" v="25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2:34.407" v="25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2:34.407" v="25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2:34.407" v="25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2:34.407" v="25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1:58.751" v="17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7-28T10:31:58.751" v="17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1:58.751" v="17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1:58.751" v="17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1:58.751" v="17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1:58.751" v="17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2:07.501" v="19" actId="947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7-28T10:32:07.501" v="19" actId="947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2:07.501" v="19" actId="947"/>
            <ac:spMkLst>
              <pc:docMk/>
              <pc:sldMasterMk cId="0" sldId="2147483648"/>
              <pc:sldLayoutMk cId="0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10:32:07.501" v="19" actId="947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2:07.501" v="19" actId="947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2:07.501" v="19" actId="947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10:32:07.501" v="19" actId="947"/>
            <ac:spMkLst>
              <pc:docMk/>
              <pc:sldMasterMk cId="0" sldId="2147483648"/>
              <pc:sldLayoutMk cId="0" sldId="2147483661"/>
              <ac:spMk id="13" creationId="{00000000-0000-0000-0000-000000000000}"/>
            </ac:spMkLst>
          </pc:spChg>
          <pc:spChg chg="mod">
            <ac:chgData name="Fake Test User" userId="SID-0" providerId="Test" clId="FakeClientId" dt="2021-07-28T10:32:07.501" v="19" actId="947"/>
            <ac:spMkLst>
              <pc:docMk/>
              <pc:sldMasterMk cId="0" sldId="2147483648"/>
              <pc:sldLayoutMk cId="0" sldId="2147483661"/>
              <ac:spMk id="14" creationId="{00000000-0000-0000-0000-000000000000}"/>
            </ac:spMkLst>
          </pc:spChg>
          <pc:spChg chg="mod">
            <ac:chgData name="Fake Test User" userId="SID-0" providerId="Test" clId="FakeClientId" dt="2021-07-28T10:32:07.501" v="19" actId="947"/>
            <ac:spMkLst>
              <pc:docMk/>
              <pc:sldMasterMk cId="0" sldId="2147483648"/>
              <pc:sldLayoutMk cId="0" sldId="2147483661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2:12.376" v="20" actId="790"/>
          <pc:sldLayoutMkLst>
            <pc:docMk/>
            <pc:sldMasterMk cId="0" sldId="2147483648"/>
            <pc:sldLayoutMk cId="0" sldId="2147483662"/>
          </pc:sldLayoutMkLst>
          <pc:spChg chg="mod">
            <ac:chgData name="Fake Test User" userId="SID-0" providerId="Test" clId="FakeClientId" dt="2021-07-28T10:32:12.376" v="20" actId="790"/>
            <ac:spMkLst>
              <pc:docMk/>
              <pc:sldMasterMk cId="0" sldId="2147483648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2:12.376" v="20" actId="790"/>
            <ac:spMkLst>
              <pc:docMk/>
              <pc:sldMasterMk cId="0" sldId="2147483648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2:12.376" v="20" actId="790"/>
            <ac:spMkLst>
              <pc:docMk/>
              <pc:sldMasterMk cId="0" sldId="2147483648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2:12.376" v="20" actId="790"/>
            <ac:spMkLst>
              <pc:docMk/>
              <pc:sldMasterMk cId="0" sldId="2147483648"/>
              <pc:sldLayoutMk cId="0" sldId="2147483662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10:32:12.376" v="20" actId="790"/>
            <ac:spMkLst>
              <pc:docMk/>
              <pc:sldMasterMk cId="0" sldId="2147483648"/>
              <pc:sldLayoutMk cId="0" sldId="214748366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2:20.126" v="22" actId="947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7-28T10:32:20.126" v="22" actId="947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2:20.126" v="22" actId="947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2:20.126" v="22" actId="947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10:32:20.126" v="22" actId="947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10:32:20.126" v="22" actId="947"/>
            <ac:spMkLst>
              <pc:docMk/>
              <pc:sldMasterMk cId="0" sldId="2147483648"/>
              <pc:sldLayoutMk cId="0" sldId="2147483663"/>
              <ac:spMk id="12" creationId="{00000000-0000-0000-0000-000000000000}"/>
            </ac:spMkLst>
          </pc:spChg>
          <pc:spChg chg="mod">
            <ac:chgData name="Fake Test User" userId="SID-0" providerId="Test" clId="FakeClientId" dt="2021-07-28T10:32:20.126" v="22" actId="947"/>
            <ac:spMkLst>
              <pc:docMk/>
              <pc:sldMasterMk cId="0" sldId="2147483648"/>
              <pc:sldLayoutMk cId="0" sldId="2147483663"/>
              <ac:spMk id="17" creationId="{00000000-0000-0000-0000-000000000000}"/>
            </ac:spMkLst>
          </pc:spChg>
          <pc:spChg chg="mod">
            <ac:chgData name="Fake Test User" userId="SID-0" providerId="Test" clId="FakeClientId" dt="2021-07-28T10:32:20.126" v="22" actId="947"/>
            <ac:spMkLst>
              <pc:docMk/>
              <pc:sldMasterMk cId="0" sldId="2147483648"/>
              <pc:sldLayoutMk cId="0" sldId="2147483663"/>
              <ac:spMk id="18" creationId="{00000000-0000-0000-0000-000000000000}"/>
            </ac:spMkLst>
          </pc:spChg>
          <pc:spChg chg="mod">
            <ac:chgData name="Fake Test User" userId="SID-0" providerId="Test" clId="FakeClientId" dt="2021-07-28T10:32:20.126" v="22" actId="947"/>
            <ac:spMkLst>
              <pc:docMk/>
              <pc:sldMasterMk cId="0" sldId="2147483648"/>
              <pc:sldLayoutMk cId="0" sldId="2147483663"/>
              <ac:spMk id="2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10:32:25.985" v="23" actId="790"/>
          <pc:sldLayoutMkLst>
            <pc:docMk/>
            <pc:sldMasterMk cId="0" sldId="2147483648"/>
            <pc:sldLayoutMk cId="0" sldId="2147483664"/>
          </pc:sldLayoutMkLst>
          <pc:spChg chg="mod">
            <ac:chgData name="Fake Test User" userId="SID-0" providerId="Test" clId="FakeClientId" dt="2021-07-28T10:32:25.985" v="23" actId="790"/>
            <ac:spMkLst>
              <pc:docMk/>
              <pc:sldMasterMk cId="0" sldId="2147483648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10:32:25.985" v="23" actId="790"/>
            <ac:spMkLst>
              <pc:docMk/>
              <pc:sldMasterMk cId="0" sldId="2147483648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10:32:25.985" v="23" actId="790"/>
            <ac:spMkLst>
              <pc:docMk/>
              <pc:sldMasterMk cId="0" sldId="2147483648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10:32:25.985" v="23" actId="790"/>
            <ac:spMkLst>
              <pc:docMk/>
              <pc:sldMasterMk cId="0" sldId="2147483648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10:32:25.985" v="23" actId="790"/>
            <ac:spMkLst>
              <pc:docMk/>
              <pc:sldMasterMk cId="0" sldId="2147483648"/>
              <pc:sldLayoutMk cId="0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10:32:25.985" v="23" actId="790"/>
            <ac:spMkLst>
              <pc:docMk/>
              <pc:sldMasterMk cId="0" sldId="2147483648"/>
              <pc:sldLayoutMk cId="0" sldId="2147483664"/>
              <ac:spMk id="21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1031914-0473-4D41-96FD-70B4AEBDA4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D21851E-0204-4FC9-AAE7-6038DF5BF6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C6F58-BE5B-452F-B7E1-F7C220369FA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2021/7/28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428C9CD-22A1-4BEE-9C3D-CAFF73E828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A486880-4C0D-4D72-B8AD-CBA26C76A9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D2F56-52DA-46EE-A66C-292EC5636ADC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74381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3CE2358-6289-4EBD-B20A-BEB7EE25BBB0}" type="datetime1">
              <a:rPr lang="zh-CN" altLang="en-US" smtClean="0"/>
              <a:t>2021/7/28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二级</a:t>
            </a:r>
          </a:p>
          <a:p>
            <a:pPr lvl="2"/>
            <a:r>
              <a:rPr lang="zh-CN" altLang="en-US" noProof="0"/>
              <a:t>三级</a:t>
            </a:r>
          </a:p>
          <a:p>
            <a:pPr lvl="3"/>
            <a:r>
              <a:rPr lang="zh-CN" altLang="en-US" noProof="0"/>
              <a:t>四级</a:t>
            </a:r>
          </a:p>
          <a:p>
            <a:pPr lvl="4"/>
            <a:r>
              <a:rPr lang="zh-CN" altLang="en-US" noProof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8CF1E3D-B147-47E4-90AC-12F3260E0B4F}" type="slidenum">
              <a:rPr lang="en-US" altLang="zh-CN" smtClean="0"/>
              <a:pPr/>
              <a:t>‹#›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92381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 baseline="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 baseline="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 baseline="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 baseline="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F1E3D-B147-47E4-90AC-12F3260E0B4F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08250132"/>
      </p:ext>
    </p:extLst>
  </p:cSld>
  <p:clrMapOvr>
    <a:masterClrMapping/>
  </p:clrMapOvr>
</p:notes>
</file>

<file path=ppt/slideLayouts/_rels/slideLayout10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4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0FDAE0-655D-4B74-8B4B-400AE381D63D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9" name="任意多边形(F)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rtlCol="0" anchor="b">
            <a:normAutofit/>
          </a:bodyPr>
          <a:lstStyle>
            <a:lvl1pPr>
              <a:defRPr sz="5400" baseline="0">
                <a:latin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rtlCol="0" anchor="t"/>
          <a:lstStyle>
            <a:lvl1pPr marL="0" indent="0" algn="l">
              <a:buNone/>
              <a:defRPr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CN" altLang="en-US" noProof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latin typeface="Microsoft YaHei UI" panose="020B0503020204020204" pitchFamily="34" charset="-122"/>
              </a:defRPr>
            </a:lvl1pPr>
          </a:lstStyle>
          <a:p>
            <a:fld id="{4F706A52-7554-45FC-9327-24A671D3B32D}" type="datetime1">
              <a:rPr lang="zh-CN" altLang="en-US" smtClean="0"/>
              <a:t>2021/7/28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latin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任意多边形(F)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rtlCol="0"/>
          <a:lstStyle>
            <a:lvl1pPr>
              <a:defRPr baseline="0">
                <a:latin typeface="Microsoft YaHei UI" panose="020B0503020204020204" pitchFamily="34" charset="-122"/>
              </a:defRPr>
            </a:lvl1pPr>
          </a:lstStyle>
          <a:p>
            <a:fld id="{D57F1E4F-1CFF-5643-939E-217C01CDF565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13" name="文本占位符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93EEBF0-9BEC-4175-8FF4-183FEAD936D7}" type="datetime1">
              <a:rPr lang="zh-CN" altLang="en-US" smtClean="0"/>
              <a:t>2021/7/28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任意多边形(F)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>
            <a:lvl1pPr>
              <a:defRPr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D57F1E4F-1CFF-5643-939E-217C01CDF565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zh-CN" altLang="en-US" sz="8000" baseline="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zh-CN" altLang="en-US" sz="8000" baseline="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rtlCol="0" anchor="b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zh-CN" altLang="en-US" noProof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4EAFDE-CF3F-4789-B0D2-7F77309CEE06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9" name="任意多边形(F)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21" name="文本占位符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 baseline="0">
                <a:solidFill>
                  <a:schemeClr val="accent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0" lvl="0" indent="0" rtl="0">
              <a:buNone/>
            </a:pPr>
            <a:r>
              <a:rPr lang="zh-CN" altLang="en-US" noProof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154132D-1B0B-47C7-9664-5D9540DFA103}" type="datetime1">
              <a:rPr lang="zh-CN" altLang="en-US" smtClean="0"/>
              <a:t>2021/7/28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任意多边形(F)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>
            <a:lvl1pPr>
              <a:defRPr baseline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D57F1E4F-1CFF-5643-939E-217C01CDF565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zh-CN" altLang="en-US" sz="8000" baseline="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zh-CN" altLang="en-US" sz="8000" baseline="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</a:p>
        </p:txBody>
      </p:sp>
    </p:spTree>
  </p:cSld>
  <p:clrMapOvr>
    <a:masterClrMapping/>
  </p:clrMapOvr>
</p:sldLayout>
</file>

<file path=ppt/slideLayouts/slideLayout14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或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rtlCol="0" anchor="ctr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21" name="文本占位符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zh-CN" altLang="en-US" noProof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C8F96B-2748-4A1D-A38F-46360DCA33B4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9" name="任意多边形(F)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5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4C3D5F-17E8-4496-AF1B-76E737B7468A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8" name="任意多边形(F)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rtlCol="0" anchor="ctr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 rtlCol="0"/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4ABEAD-9181-4E7B-BB79-B190C46AD657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8" name="任意多边形(F)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 rtlCol="0"/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D2630E-8A62-4E14-A112-0C730B43812E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8" name="任意多边形(F)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3745E9-46BA-423E-9D87-B5D51777E43E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9" name="任意多边形(F)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E0AA2E-983F-45BA-9DD1-5D58692D4985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10" name="任意多边形(F)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 rtlCol="0">
            <a:normAutofit/>
          </a:bodyPr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 rtlCol="0">
            <a:normAutofit/>
          </a:bodyPr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87513A-D4D4-450F-9C01-7872F9299D8F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12" name="任意多边形(F)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6A6FDA-7A9E-447F-9E3A-ED62CD4724DC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7" name="任意多边形(F)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01AF7D-E588-46C0-8369-A85071A752A6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6" name="任意多边形(F)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带标题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rtlCol="0" anchor="b"/>
          <a:lstStyle>
            <a:lvl1pPr algn="l">
              <a:defRPr sz="2000" b="0"/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rtlCol="0" anchor="ctr">
            <a:normAutofit/>
          </a:bodyPr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C5B3FD-51A3-48DB-BC71-38A73A53FC7E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9" name="任意多边形(F)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9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带标题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589212" y="634965"/>
            <a:ext cx="8915400" cy="385497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zh-CN" altLang="en-US" noProof="0"/>
              <a:t>单击图标以添加图片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F152BE-759A-4296-89A5-4E7770AE529E}" type="datetime1">
              <a:rPr lang="zh-CN" altLang="en-US" noProof="0" smtClean="0"/>
              <a:t>2021/7/28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9" name="任意多边形(F)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theme" Target="/ppt/theme/theme12.xml" Id="rId17" /><Relationship Type="http://schemas.openxmlformats.org/officeDocument/2006/relationships/slideLayout" Target="/ppt/slideLayouts/slideLayout27.xml" Id="rId2" /><Relationship Type="http://schemas.openxmlformats.org/officeDocument/2006/relationships/slideLayout" Target="/ppt/slideLayouts/slideLayout168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9.xml" Id="rId6" /><Relationship Type="http://schemas.openxmlformats.org/officeDocument/2006/relationships/slideLayout" Target="/ppt/slideLayouts/slideLayout1110.xml" Id="rId11" /><Relationship Type="http://schemas.openxmlformats.org/officeDocument/2006/relationships/slideLayout" Target="/ppt/slideLayouts/slideLayout511.xml" Id="rId5" /><Relationship Type="http://schemas.openxmlformats.org/officeDocument/2006/relationships/slideLayout" Target="/ppt/slideLayouts/slideLayout1512.xml" Id="rId15" /><Relationship Type="http://schemas.openxmlformats.org/officeDocument/2006/relationships/slideLayout" Target="/ppt/slideLayouts/slideLayout1013.xml" Id="rId10" /><Relationship Type="http://schemas.openxmlformats.org/officeDocument/2006/relationships/slideLayout" Target="/ppt/slideLayouts/slideLayout414.xml" Id="rId4" /><Relationship Type="http://schemas.openxmlformats.org/officeDocument/2006/relationships/slideLayout" Target="/ppt/slideLayouts/slideLayout915.xml" Id="rId9" /><Relationship Type="http://schemas.openxmlformats.org/officeDocument/2006/relationships/slideLayout" Target="/ppt/slideLayouts/slideLayout1416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任意多边形(F)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任意多边形(F)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任意多边形(F)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任意多边形(F)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任意多边形(F)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任意多边形(F)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任意多边形(F)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任意多边形(F)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任意多边形(F)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任意多边形(F)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任意多边形(F)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任意多边形(F)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组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任意多边形(F)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任意多边形(F)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任意多边形(F)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任意多边形(F)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任意多边形(F)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任意多边形(F)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任意多边形(F)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任意多边形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任意多边形(F)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任意多边形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任意多边形(F)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任意多边形(F)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长方形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B59EC077-4B51-49CF-9431-24E888C507CA}" type="datetime1">
              <a:rPr lang="zh-CN" altLang="en-US" smtClean="0"/>
              <a:t>2021/7/28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aseline="0">
                <a:solidFill>
                  <a:srgbClr val="FE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D57F1E4F-1CFF-5643-939E-217C01CDF565}" type="slidenum">
              <a:rPr lang="en-US" altLang="zh-CN" smtClean="0"/>
              <a:pPr/>
              <a:t>‹#›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baseline="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 baseline="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 baseline="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 baseline="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</p:sld>
</file>

<file path=ppt/theme/theme12.xml><?xml version="1.0" encoding="utf-8"?>
<a:theme xmlns:a="http://schemas.openxmlformats.org/drawingml/2006/main" name="幽光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Wisp</ap:Template>
  <ap:TotalTime>4</ap:TotalTime>
  <ap:Words>1</ap:Words>
  <ap:PresentationFormat>宽屏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ap:HeadingPairs>
  <ap:TitlesOfParts>
    <vt:vector baseType="lpstr" size="4">
      <vt:lpstr>Microsoft YaHei UI</vt:lpstr>
      <vt:lpstr>Wingdings 3</vt:lpstr>
      <vt:lpstr>幽光</vt:lpstr>
      <vt:lpstr>PowerPoint 演示文稿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2014-09-12T02:13:59Z</dcterms:created>
  <dcterms:modified xsi:type="dcterms:W3CDTF">2021-07-28T10:34:43Z</dcterms:modified>
</cp:coreProperties>
</file>