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0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8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DF40E90-B308-417D-8FED-A2196548DB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C78A38D-67DB-4201-9357-A771C6B00E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B9402-4A49-4689-A018-13B2036BED25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2021/8/21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BA052CF-712A-4AAD-BFAD-95B9035518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75CA505-F910-4605-9256-B7A25443BE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6D8EF-A462-4E45-9591-B5F00B105B6D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9158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D4488A3-1551-4E82-9ECB-08FFB194D806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二级</a:t>
            </a:r>
          </a:p>
          <a:p>
            <a:pPr lvl="2"/>
            <a:r>
              <a:rPr lang="zh-CN" altLang="en-US" noProof="0" dirty="0"/>
              <a:t>三级</a:t>
            </a:r>
          </a:p>
          <a:p>
            <a:pPr lvl="3"/>
            <a:r>
              <a:rPr lang="zh-CN" altLang="en-US" noProof="0" dirty="0"/>
              <a:t>四级</a:t>
            </a:r>
          </a:p>
          <a:p>
            <a:pPr lvl="4"/>
            <a:r>
              <a:rPr lang="zh-CN" altLang="en-US" noProof="0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CD67ED2-9082-4A15-84B8-A0CC5891236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4712334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67ED2-9082-4A15-84B8-A0CC5891236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18347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4891BB-FFD4-4F23-9587-44B9D53D64AA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noProof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8115668C-6BE6-4C02-A2F6-4BB9D387CB51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cxnSp>
        <p:nvCxnSpPr>
          <p:cNvPr id="8" name="直接连接符​​(S)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F026F1-5AE7-4A55-B2AC-A866BB4E1B7A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95E154-427D-47D4-A129-7D432C7EE026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574DAF-F129-44A5-98C5-66328D65D8A8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cxnSp>
        <p:nvCxnSpPr>
          <p:cNvPr id="7" name="直接连接符​​(S)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B160E7-52D2-4181-8C68-F9E5DF2B1DFF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A9FE90-EC84-4659-BE5B-5ADCE2D78881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7CE02C-8064-48DB-A36C-0808F5A1CB9C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F33B9-D00F-4960-BA85-2257869A6218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456E5F-159B-48A2-89BD-48EF242D6211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47F82A-F873-4490-89A7-079EB5294C45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6FC10D5-E491-4555-B066-55F655A4BD2A}" type="datetime1">
              <a:rPr lang="zh-CN" altLang="en-US" noProof="0" smtClean="0"/>
              <a:t>2021/8/21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0965480"/>
      </p:ext>
    </p:extLst>
  </p:cSld>
  <p:clrMapOvr>
    <a:masterClrMapping/>
  </p:clrMapOvr>
</p:sld>
</file>

<file path=ppt/theme/theme12.xml><?xml version="1.0" encoding="utf-8"?>
<a:theme xmlns:a="http://schemas.openxmlformats.org/drawingml/2006/main" name="基础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Basis</ap:Template>
  <ap:TotalTime>2</ap:TotalTime>
  <ap:Words>1</ap:Words>
  <ap:PresentationFormat>宽屏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Corbel</vt:lpstr>
      <vt:lpstr>基础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2014-08-26T23:52:37Z</dcterms:created>
  <dcterms:modified xsi:type="dcterms:W3CDTF">2021-08-20T23:26:41Z</dcterms:modified>
</cp:coreProperties>
</file>