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CN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7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16C26900-24D7-4306-B86B-9AAE078C8A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22F64B1-FC06-4566-ABD8-F09BC93A47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4555C-AFA9-45B9-9406-CBF58B5DEAFC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2021/8/17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DC1D51-581F-4AE8-8641-279637603E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3369BE2-D2A5-44D5-80EF-77B40A0DE5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B002A-E4D1-4D4B-A38A-273085833005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23388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8C87B9C-4D85-4F59-9510-CBEB29A52885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二级</a:t>
            </a:r>
          </a:p>
          <a:p>
            <a:pPr lvl="2"/>
            <a:r>
              <a:rPr lang="zh-CN" altLang="en-US" noProof="0" dirty="0"/>
              <a:t>三级</a:t>
            </a:r>
          </a:p>
          <a:p>
            <a:pPr lvl="3"/>
            <a:r>
              <a:rPr lang="zh-CN" altLang="en-US" noProof="0" dirty="0"/>
              <a:t>四级</a:t>
            </a:r>
          </a:p>
          <a:p>
            <a:pPr lvl="4"/>
            <a:r>
              <a:rPr lang="zh-CN" altLang="en-US" noProof="0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ED052B6-3678-4C02-A9BC-448674418C3C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833739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052B6-3678-4C02-A9BC-448674418C3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288935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9AA30D8-F602-476B-BF82-84EE79B26284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rtlCol="0"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CN" altLang="en-US" noProof="0" dirty="0"/>
              <a:t>单击此处编辑母版副标题样式</a:t>
            </a:r>
            <a:endParaRPr kumimoji="0"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859A469-7E32-41FE-B68E-4ED93B16346E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 rtlCol="0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5BE72BB-9210-47F0-8D5C-6A1F94BA0CB0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70ADD11-4055-44D3-AD09-D611CD509B8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52070F9-873F-40F0-A436-B698630B312F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rtlCol="0" anchor="t"/>
          <a:lstStyle>
            <a:lvl1pPr algn="l">
              <a:defRPr sz="4400" b="1" cap="all"/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rtlCol="0"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8145258-994B-43EC-B580-E8C3EB0BD3D7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B00C5B0-008E-4B9E-9A56-C62FCFB1FC42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6954510-AA88-4DBA-A747-FFFC774B0108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537DC45-7FD2-4721-A2AA-97F1DFA47F38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38A8FF7-6126-437F-9368-AA18E2F4BDF8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US" altLang="zh-CN" noProof="0" smtClean="0"/>
              <a:pPr eaLnBrk="1" latinLnBrk="0" hangingPunct="1"/>
              <a:t>‹#›</a:t>
            </a:fld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 rtlCol="0"/>
          <a:lstStyle>
            <a:lvl1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2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 rtlCol="0"/>
          <a:lstStyle>
            <a:lvl1pPr marL="0" indent="0">
              <a:buNone/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914400" indent="0">
              <a:buNone/>
              <a:defRPr sz="1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1371600" indent="0">
              <a:buNone/>
              <a:defRPr sz="9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1828800" indent="0">
              <a:buNone/>
              <a:defRPr sz="9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E0FE55F-827F-4DC6-A937-C5C97955FAA5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70ADD11-4055-44D3-AD09-D611CD509B8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长方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" name="长方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长方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 rtlCol="0"/>
          <a:lstStyle>
            <a:lvl1pPr marL="0" indent="0">
              <a:buNone/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单击图标，添加图片</a:t>
            </a:r>
            <a:endParaRPr kumimoji="0" lang="zh-CN" altLang="en-US" noProof="0"/>
          </a:p>
        </p:txBody>
      </p:sp>
      <p:sp useBgFill="1"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rtlCol="0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rtlCol="0" anchor="ctr"/>
          <a:lstStyle>
            <a:lvl1pPr marL="0" indent="0" algn="ctr">
              <a:buNone/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914400" indent="0" algn="ctr">
              <a:buNone/>
              <a:defRPr sz="1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1371600" indent="0" algn="ctr">
              <a:buNone/>
              <a:defRPr sz="9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1828800" indent="0" algn="ctr">
              <a:buNone/>
              <a:defRPr sz="9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90C88D5-DAC7-4C5A-9CF1-DD9EA2394906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70ADD11-4055-44D3-AD09-D611CD509B8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0BFE15E-FAAC-4784-A774-2E1CD5E8B41C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70ADD11-4055-44D3-AD09-D611CD509B8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202228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书法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Calligraphy</ap:Template>
  <ap:TotalTime>4</ap:TotalTime>
  <ap:Words>1</ap:Words>
  <ap:PresentationFormat>全屏显示(4:3)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6">
      <vt:lpstr>Microsoft YaHei UI</vt:lpstr>
      <vt:lpstr>Calibri</vt:lpstr>
      <vt:lpstr>Cambria</vt:lpstr>
      <vt:lpstr>Wingdings 2</vt:lpstr>
      <vt:lpstr>书法</vt:lpstr>
      <vt:lpstr>PowerPoint 演示文稿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2014-09-16T21:31:33Z</dcterms:created>
  <dcterms:modified xsi:type="dcterms:W3CDTF">2021-08-17T05:41:19Z</dcterms:modified>
</cp:coreProperties>
</file>