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8DFE2871-C3FD-427B-A687-4F4CE8EC93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E54042E-4756-407F-9679-5FCB4AD56F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56690-B584-460A-960E-8C1B7A3DC6E2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2021/8/17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E074DED-B9B5-4023-AF1A-96255456EF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CB1B63E-D400-4B8D-9444-BF987BE14F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EDFB9-B83B-4339-BBC5-C4F6DD37BC0B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4937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B1D14C9-A1C3-4130-AE80-1A6BF9783F76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二级</a:t>
            </a:r>
          </a:p>
          <a:p>
            <a:pPr lvl="2"/>
            <a:r>
              <a:rPr lang="zh-CN" altLang="en-US" noProof="0"/>
              <a:t>三级</a:t>
            </a:r>
          </a:p>
          <a:p>
            <a:pPr lvl="3"/>
            <a:r>
              <a:rPr lang="zh-CN" altLang="en-US" noProof="0"/>
              <a:t>四级</a:t>
            </a:r>
          </a:p>
          <a:p>
            <a:pPr lvl="4"/>
            <a:r>
              <a:rPr lang="zh-CN" altLang="en-US" noProof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34450E2-046C-45BB-824F-2A3DCCC50A30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822449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4450E2-046C-45BB-824F-2A3DCCC50A30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881758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72BD942-CB49-4FB5-A683-722FF689B23E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6B1FF6-39B9-40F5-8B67-33C6354A3D4F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长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长方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长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长方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长方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 rtlCol="0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CN" altLang="en-US" noProof="0"/>
              <a:t>单击此处编辑母版副标题样式</a:t>
            </a:r>
            <a:endParaRPr kumimoji="0" lang="zh-CN" altLang="en-US" noProof="0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65DDEA8-E968-4969-8524-AAB5F93AAD4D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直接连接符​​(S)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椭圆形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椭圆形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C6B1FF6-39B9-40F5-8B67-33C6354A3D4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rtlCol="0" anchor="b"/>
          <a:lstStyle>
            <a:lvl1pPr>
              <a:defRPr sz="42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长方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长方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直接连接符​​(S)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椭圆形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椭圆形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C6B1FF6-39B9-40F5-8B67-33C6354A3D4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E746799-DB09-49BA-8250-8B038EFFF68B}" type="datetime1">
              <a:rPr lang="zh-CN" altLang="en-US" noProof="0" smtClean="0"/>
              <a:t>2021/8/17</a:t>
            </a:fld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7DA020A-55A0-4F03-B6F2-60AECFB1D33B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长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长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长方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长方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长方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长方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rtlCol="0"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13" name="长方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长方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554F150-CE77-46A4-8914-EFC92537B636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8" name="直接连接符​​(S)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椭圆形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椭圆形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C6B1FF6-39B9-40F5-8B67-33C6354A3D4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rtlCol="0"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E9F664E-33CA-41A8-86F7-42ECF3BD64B0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C6B1FF6-39B9-40F5-8B67-33C6354A3D4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8" name="直接连接符​​(S)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 rtlCol="0"/>
          <a:lstStyle>
            <a:lvl1pPr>
              <a:defRPr sz="25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 rtlCol="0"/>
          <a:lstStyle>
            <a:lvl1pPr>
              <a:defRPr sz="25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​​(S)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长方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长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长方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长方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长方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长方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sz="22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9947613-05BE-4E9B-B1F6-240EC30DA55F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15" name="直接连接符​​(S)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长方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25" name="椭圆形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" name="椭圆形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 rtlCol="0"/>
          <a:lstStyle>
            <a:lvl1pPr algn="ctr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C6B1FF6-39B9-40F5-8B67-33C6354A3D4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5D70120-CD8D-43AA-8A53-E2AC542035ED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C6B1FF6-39B9-40F5-8B67-33C6354A3D4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长方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长方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A92342E-3281-4D35-BB13-158A1B36FEB8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C6B1FF6-39B9-40F5-8B67-33C6354A3D4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带标题的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长方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长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长方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长方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长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长方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rtlCol="0"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 rtlCol="0"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8" name="长方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直接连接符​​(S)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0" name="椭圆形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椭圆形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C6B1FF6-39B9-40F5-8B67-33C6354A3D4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21" name="长方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507D815-3A07-4628-845D-5558AB77B927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​​(S)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长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长方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长方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长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长方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长方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椭圆形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椭圆形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C6B1FF6-39B9-40F5-8B67-33C6354A3D4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rtlCol="0"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3000375" y="609600"/>
            <a:ext cx="5867400" cy="4267200"/>
          </a:xfrm>
        </p:spPr>
        <p:txBody>
          <a:bodyPr rtlCol="0"/>
          <a:lstStyle>
            <a:lvl1pPr marL="0" indent="0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单击图标，添加图片</a:t>
            </a:r>
            <a:endParaRPr kumimoji="0"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 rtlCol="0"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22" name="长方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4973056-009A-4645-9C75-BB4DBEB23CBF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长方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长方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长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长方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2EC1478-17CE-49EE-8BA8-5375C3415862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8" name="长方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直接连接符​​(S)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椭圆形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椭圆形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C6B1FF6-39B9-40F5-8B67-33C6354A3D4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公民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Civic</ap:Template>
  <ap:TotalTime>8</ap:TotalTime>
  <ap:Words>1</ap:Words>
  <ap:PresentationFormat>全屏显示(4:3)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5">
      <vt:lpstr>Microsoft YaHei UI</vt:lpstr>
      <vt:lpstr>Wingdings</vt:lpstr>
      <vt:lpstr>Wingdings 2</vt:lpstr>
      <vt:lpstr>公民</vt:lpstr>
      <vt:lpstr>PowerPoint 演示文稿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2014-09-16T21:32:06Z</dcterms:created>
  <dcterms:modified xsi:type="dcterms:W3CDTF">2021-08-17T02:22:48Z</dcterms:modified>
</cp:coreProperties>
</file>