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8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685BAFD1-7783-4172-97A8-0F9964BD7B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64C3795-9079-4DA3-ABDA-20EA1449F9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7AEE3-EDB6-4B41-9534-C5E018C0480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2021/8/17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04580F8-71AD-4C94-8721-F891C56BE4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B198652-DDB1-4D41-BF00-35F66DC8C6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CF11A-68B3-403D-A33B-19D05798025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5500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4AB17E5-DE57-4CF8-9D47-822BC558BAA3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二级</a:t>
            </a:r>
          </a:p>
          <a:p>
            <a:pPr lvl="2"/>
            <a:r>
              <a:rPr lang="zh-CN" altLang="en-US" noProof="0" dirty="0"/>
              <a:t>三级</a:t>
            </a:r>
          </a:p>
          <a:p>
            <a:pPr lvl="3"/>
            <a:r>
              <a:rPr lang="zh-CN" altLang="en-US" noProof="0" dirty="0"/>
              <a:t>四级</a:t>
            </a:r>
          </a:p>
          <a:p>
            <a:pPr lvl="4"/>
            <a:r>
              <a:rPr lang="zh-CN" altLang="en-US" noProof="0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4AEF99F-2320-4B35-AFDC-3E7362CD4994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96713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EF99F-2320-4B35-AFDC-3E7362CD499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133595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BF28E1B-4F06-4979-B747-656FA2D00EA2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4EA7543-9AAE-4E9F-B28C-4FCCFD07D42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noProof="0"/>
              <a:t>单击以编辑母版副标题样式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DB2BE13-407A-4326-9136-82619D0E0EA6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algn="r"/>
            <a:fld id="{F7886C9C-DC18-4195-8FD5-A50AA931D419}" type="slidenum">
              <a:rPr lang="en-US" altLang="zh-CN" noProof="0" smtClean="0"/>
              <a:pPr algn="r"/>
              <a:t>‹#›</a:t>
            </a:fld>
            <a:endParaRPr lang="zh-CN" altLang="en-US" noProof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>
              <a:defRPr sz="4200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BBFF6AD-7EF6-4656-95D4-A778E9865321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7886C9C-DC18-4195-8FD5-A50AA931D41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E6DEFE-522E-4D3D-97BA-4F4DA5C19AF1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>
              <a:buNone/>
              <a:defRPr sz="2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40AE9F2-070B-40DE-96B9-F591AB058CDC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algn="r"/>
            <a:fld id="{F7886C9C-DC18-4195-8FD5-A50AA931D419}" type="slidenum">
              <a:rPr lang="en-US" altLang="zh-CN" noProof="0" smtClean="0"/>
              <a:pPr algn="r"/>
              <a:t>‹#›</a:t>
            </a:fld>
            <a:endParaRPr lang="zh-CN" altLang="en-US" noProof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>
              <a:defRPr sz="4200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5F6EB0-231A-46D0-BF39-EA88A5F9FAFB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295F2C-CEFC-4A9D-98CA-77C44422CA2F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6F8447-7F01-4AA1-A06B-8C8EBEA59B5F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长方形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C0ED8F8-E47E-4B2C-B8C3-BF5071BAE989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7886C9C-DC18-4195-8FD5-A50AA931D41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带标题的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长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9" name="长方形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2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F32503C-6FE4-4F4A-933E-C3DA88CE0144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7886C9C-DC18-4195-8FD5-A50AA931D41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1" name="标题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>
              <a:defRPr sz="2000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标题的图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9" name="长方形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F722BDA-381D-4370-80AB-DFD3EF540E6A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7886C9C-DC18-4195-8FD5-A50AA931D41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>
              <a:defRPr sz="2000" spc="15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长方形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="1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="1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8BA8F39-C9ED-483B-A8FD-E58649D31940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algn="r"/>
            <a:fld id="{F7886C9C-DC18-4195-8FD5-A50AA931D419}" type="slidenum">
              <a:rPr lang="en-US" altLang="zh-CN" noProof="0" smtClean="0"/>
              <a:pPr algn="r"/>
              <a:t>‹#›</a:t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 cap="all" spc="200" baseline="0">
          <a:ln>
            <a:noFill/>
          </a:ln>
          <a:solidFill>
            <a:schemeClr val="bg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b="1" kern="1200" spc="15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b="1" kern="1200" spc="10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b="1" kern="1200" spc="10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b="1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b="1" kern="1200" spc="10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en-US" altLang="zh-CN" smtClean="0"/>
              <a:pPr algn="r"/>
              <a:t>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3363973-D210-4CB7-AFBA-06EF75A5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4883-11B0-4661-A426-8483CAC17B69}" type="datetime1">
              <a:rPr lang="zh-CN" altLang="en-US" noProof="0" smtClean="0"/>
              <a:t>2021/8/17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网格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12</ap:TotalTime>
  <ap:Words>3</ap:Words>
  <ap:PresentationFormat>全屏显示(4:3)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Wingdings</vt:lpstr>
      <vt:lpstr>Wingdings 2</vt:lpstr>
      <vt:lpstr>网格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2021-08-17T02:07:42Z</dcterms:modified>
</cp:coreProperties>
</file>