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7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2F7688F1-13D7-4832-B42B-3A2527ECB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BC60970-9A40-45CB-B468-66850D3F43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ED7DF-27AD-4BBD-B7B9-A80F5F40D494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2021/8/17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14514FA-6D9C-49C8-96A3-A45C801653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DB3D996-E963-4DAB-93F0-7D85525630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18EC-7985-4C82-ACBB-0E526665C2DF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0725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D30EF8F-FB0F-4D5B-A355-47694AB46FAB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二级</a:t>
            </a:r>
          </a:p>
          <a:p>
            <a:pPr lvl="2"/>
            <a:r>
              <a:rPr lang="zh-CN" altLang="en-US" noProof="0" dirty="0"/>
              <a:t>三级</a:t>
            </a:r>
          </a:p>
          <a:p>
            <a:pPr lvl="3"/>
            <a:r>
              <a:rPr lang="zh-CN" altLang="en-US" noProof="0" dirty="0"/>
              <a:t>四级</a:t>
            </a:r>
          </a:p>
          <a:p>
            <a:pPr lvl="4"/>
            <a:r>
              <a:rPr lang="zh-CN" altLang="en-US" noProof="0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0111F64-ED62-4BEE-B82C-72F11011906F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609978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11F64-ED62-4BEE-B82C-72F11011906F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712379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0EE5C28-FA21-4B04-A3EC-98C2A2013EE1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0C94032-CD4C-4C25-B0C2-CEC720522D9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长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rtlCol="0" anchor="b"/>
          <a:lstStyle>
            <a:lvl1pPr>
              <a:defRPr cap="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CN" altLang="en-US" noProof="0" dirty="0"/>
              <a:t>单击此处编辑母版副标题样式</a:t>
            </a:r>
            <a:endParaRPr kumimoji="0" lang="zh-CN" altLang="en-US" noProof="0" dirty="0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 rtlCol="0">
            <a:noAutofit/>
          </a:bodyPr>
          <a:lstStyle>
            <a:lvl1pPr algn="ctr">
              <a:defRPr sz="20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CDB1CC1-DBA6-4E1D-8283-0F94D84E04DE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0C94032-CD4C-4C25-B0C2-CEC720522D9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7D20F86-F41E-40A0-9092-ADA9424CB91C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长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0C94032-CD4C-4C25-B0C2-CEC720522D9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E05D9F8-B65C-4F7D-9AD2-CA495A31DDE7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0C94032-CD4C-4C25-B0C2-CEC720522D9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rtlCol="0" anchor="t"/>
          <a:lstStyle>
            <a:lvl1pPr marL="0" indent="0">
              <a:buNone/>
              <a:defRPr sz="28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7" name="长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rtlCol="0"/>
          <a:lstStyle>
            <a:lvl1pPr algn="l">
              <a:buNone/>
              <a:defRPr sz="4400" b="0" cap="none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E5EB76E-4703-4DCA-9705-C470393672B8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0C94032-CD4C-4C25-B0C2-CEC720522D9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C685D0EB-6ED0-46FB-9E13-A70143526CCF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en-US" altLang="zh-CN" noProof="0" smtClean="0"/>
              <a:pPr algn="ctr" eaLnBrk="1" latinLnBrk="0" hangingPunct="1"/>
              <a:t>‹#›</a:t>
            </a:fld>
            <a:endParaRPr kumimoji="0" lang="zh-CN" altLang="en-US" noProof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03AB0CFC-D3DA-478D-8C9A-C8FB48CCF0B1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en-US" altLang="zh-CN" noProof="0" smtClean="0"/>
              <a:pPr algn="ctr" eaLnBrk="1" latinLnBrk="0" hangingPunct="1"/>
              <a:t>‹#›</a:t>
            </a:fld>
            <a:endParaRPr kumimoji="0" lang="zh-CN" altLang="en-US" noProof="0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zh-CN" altLang="en-US" noProof="0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58E64C2-5DD2-4FA7-880F-126061A1926B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0C94032-CD4C-4C25-B0C2-CEC720522D9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C11D822-B100-4502-BFD0-D2AC580A943D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0C94032-CD4C-4C25-B0C2-CEC720522D9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rtlCol="0" anchor="ctr"/>
          <a:lstStyle>
            <a:lvl1pPr algn="l">
              <a:buNone/>
              <a:defRPr sz="44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FAC43EE-9EF4-4837-AA19-6AACDA50A516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0C94032-CD4C-4C25-B0C2-CEC720522D9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 rtlCol="0"/>
          <a:lstStyle>
            <a:lvl1pPr marL="0" indent="0">
              <a:spcAft>
                <a:spcPts val="1000"/>
              </a:spcAft>
              <a:buNone/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带标题的图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 rtlCol="0"/>
          <a:lstStyle>
            <a:lvl1pPr marL="0" indent="0">
              <a:buFontTx/>
              <a:buNone/>
              <a:defRPr sz="17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8" name="长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rtlCol="0" anchor="ctr"/>
          <a:lstStyle>
            <a:lvl1pPr algn="l">
              <a:buNone/>
              <a:defRPr sz="2800" b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11" name="长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7C45D38-4288-480B-B9D4-00A5FEBEEFF9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0C94032-CD4C-4C25-B0C2-CEC720522D9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rtlCol="0"/>
          <a:lstStyle>
            <a:lvl1pPr marL="0" indent="0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kumimoji="0" lang="zh-CN" altLang="en-U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4322A1A-6EFB-40ED-8C08-F26E9A6CAD91}" type="datetime1">
              <a:rPr lang="zh-CN" altLang="en-US" noProof="0" smtClean="0"/>
              <a:t>2021/8/17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长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rtlCol="0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0C94032-CD4C-4C25-B0C2-CEC720522D9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6544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中值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Median</ap:Template>
  <ap:TotalTime>9</ap:TotalTime>
  <ap:Words>1</ap:Words>
  <ap:PresentationFormat>全屏显示(4:3)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5">
      <vt:lpstr>Microsoft YaHei UI</vt:lpstr>
      <vt:lpstr>Wingdings</vt:lpstr>
      <vt:lpstr>Wingdings 2</vt:lpstr>
      <vt:lpstr>中值</vt:lpstr>
      <vt:lpstr>PowerPoint 演示文稿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2014-09-16T21:36:28Z</dcterms:created>
  <dcterms:modified xsi:type="dcterms:W3CDTF">2021-08-17T05:43:34Z</dcterms:modified>
</cp:coreProperties>
</file>