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C47AE9F-B2B2-4A23-8458-10B824AB62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FE7DA32-A9D6-4834-B163-4D738BAFFE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0B17E-E7FE-469D-A313-D41A3A85ECFF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ECC5B4-2733-4D47-89B6-6FA2CD9857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583659B-2A69-4C4E-926A-AEA293A278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07FE4-2EAA-44D1-83EE-9601A8F23E6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3408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9E3BBFC-A9C6-4223-9CD5-5ABC92276C0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二级</a:t>
            </a:r>
          </a:p>
          <a:p>
            <a:pPr lvl="2"/>
            <a:r>
              <a:rPr lang="zh-CN" altLang="en-US" noProof="0" dirty="0"/>
              <a:t>三级</a:t>
            </a:r>
          </a:p>
          <a:p>
            <a:pPr lvl="3"/>
            <a:r>
              <a:rPr lang="zh-CN" altLang="en-US" noProof="0" dirty="0"/>
              <a:t>四级</a:t>
            </a:r>
          </a:p>
          <a:p>
            <a:pPr lvl="4"/>
            <a:r>
              <a:rPr lang="zh-CN" altLang="en-US" noProof="0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64AEABC-A47E-4A81-AECD-BF08E8F9AA90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154385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EABC-A47E-4A81-AECD-BF08E8F9AA9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209609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75419CE-3569-45A2-8C23-B866025C33F6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 rtlCol="0"/>
          <a:lstStyle>
            <a:lvl1pPr marL="0" indent="0" algn="l">
              <a:buNone/>
              <a:defRPr sz="1800" b="1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 noProof="0"/>
              <a:t>单击此处编辑母版副标题样式</a:t>
            </a:r>
            <a:endParaRPr kumimoji="0" lang="zh-CN" altLang="en-US" noProof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51AA4DA-A1DD-4D03-8BD2-FB695B67DA1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10" name="长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长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直接连接符​​(S)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直接连接符​​(S)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直接连接符​​(S)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直接连接符​​(S)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直接连接符​​(S)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直接连接符​​(S)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长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椭圆形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椭圆形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椭圆形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椭圆形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椭圆形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BBB5E19-F10A-4C2F-BF6F-11C513378A2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7832C21-D7AE-44E6-BF73-66A7AC740B1B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45987930-3CD7-4470-BAA6-DA03431175A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en-US" altLang="zh-CN" noProof="0" smtClean="0"/>
              <a:pPr algn="ctr"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 rtlCol="0"/>
          <a:lstStyle>
            <a:lvl1pPr algn="l">
              <a:buNone/>
              <a:defRPr sz="3000" b="1" cap="sm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rtlCol="0" anchor="t"/>
          <a:lstStyle>
            <a:lvl1pPr marL="0" indent="0">
              <a:buNone/>
              <a:defRPr sz="1800" b="1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84954C0-7C14-4EE0-8B59-77E4BAD5721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9" name="长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直接连接符​​(S)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直接连接符​​(S)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直接连接符​​(S)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直接连接符​​(S)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直接连接符​​(S)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椭圆形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椭圆形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椭圆形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椭圆形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椭圆形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BBB5E19-F10A-4C2F-BF6F-11C513378A2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AC773E8-2733-443D-9BA7-52093F417A5C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54261D-4DD8-4440-A1F1-E245A428B29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16057243-8B59-409B-A239-6CC1BC426EE8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en-US" altLang="zh-CN" noProof="0" smtClean="0"/>
              <a:pPr algn="ctr"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F512FAC-A0E3-4950-81E1-B8647BC002E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​​(S)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 cap="sm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 rtlCol="0"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8" name="直接连接符​​(S)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直接连接符​​(S)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直接连接符​​(S)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直接连接符​​(S)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椭圆形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1F5F979-18AB-4012-A155-A6E807659C99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BBB5E19-F10A-4C2F-BF6F-11C513378A2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​​(S)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椭圆形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algn="ctr" rtl="0" eaLnBrk="1" latinLnBrk="0" hangingPunct="1">
              <a:buFontTx/>
              <a:buNone/>
            </a:pPr>
            <a:r>
              <a:rPr lang="zh-CN" altLang="en-US" noProof="0"/>
              <a:t>单击图标以添加图片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0" name="直接连接符​​(S)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直接连接符​​(S)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直接连接符​​(S)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直接连接符​​(S)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6905D5B-05C9-4BA1-8CB2-58125683A2D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BBB5E19-F10A-4C2F-BF6F-11C513378A2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​​(S)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BBA0D89-7863-42E2-A326-6E56FF16F643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直接连接符​​(S)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直接连接符​​(S)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直接连接符​​(S)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椭圆形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BBB5E19-F10A-4C2F-BF6F-11C513378A2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凸窗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Oriel</ap:Template>
  <ap:TotalTime>4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Wingdings</vt:lpstr>
      <vt:lpstr>Wingdings 2</vt:lpstr>
      <vt:lpstr>凸窗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2014-09-16T21:38:06Z</dcterms:created>
  <dcterms:modified xsi:type="dcterms:W3CDTF">2021-08-09T03:06:27Z</dcterms:modified>
</cp:coreProperties>
</file>