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7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77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FD01D50-C19A-4CC2-B650-35A5AF0D13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AF7C6CF-8C7C-491A-A5D1-AE4D3A366B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417C7-CF9E-4EE7-A050-8DB03795E3C1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2021/8/9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EF740D1-A672-41EA-813B-5B05248351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7ED7A33-A337-4CA5-96AF-5E7816BBD3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7A10D-75CC-4632-9E75-0F7446D2D2BD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83227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500F606-8C90-4A77-8310-FC68F913D98C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FF6FC63-5BFD-46BA-915B-7D156B2840F9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  <p:extLst>
      <p:ext uri="{BB962C8B-B14F-4D97-AF65-F5344CB8AC3E}">
        <p14:creationId xmlns:p14="http://schemas.microsoft.com/office/powerpoint/2010/main" val="42613372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6FC63-5BFD-46BA-915B-7D156B2840F9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7603232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466623B-AB67-44F6-A4E9-D2C27C2AAF81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397606D-E5C4-4C2F-8241-EC2663EF1CD4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 rtlCol="0">
            <a:normAutofit/>
          </a:bodyPr>
          <a:lstStyle>
            <a:lvl1pPr>
              <a:defRPr sz="4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4E2C52D-376B-48CF-A90B-EAFFD25333AC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49B3BBC-86FF-4014-A207-B78DA4FE3346}" type="datetime1">
              <a:rPr lang="zh-CN" altLang="en-US" noProof="0" smtClean="0"/>
              <a:t>2021/8/9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0A2A1A7-47AA-4ED9-8A32-9C4AE1314F82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rtlCol="0" anchor="t"/>
          <a:lstStyle>
            <a:lvl1pPr algn="l">
              <a:defRPr sz="4000" b="0" cap="none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65CA86E-51CD-46F9-8E92-F1A6240DBE76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D55B0-9A9E-4A33-B0FB-366D986CF672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1" name="内容占位符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58B973-F33F-4D92-AE00-A58475B104E2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11" name="内容占位符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3" name="内容占位符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376A7999-58F8-4BDC-BDAF-5826D1DAF1F4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4761452-6228-4F16-B73B-9FCED60AE06C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带标题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rtlCol="0" anchor="b">
            <a:normAutofit/>
          </a:bodyPr>
          <a:lstStyle>
            <a:lvl1pPr algn="l">
              <a:defRPr sz="2800" b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rtlCol="0" anchor="ctr"/>
          <a:lstStyle>
            <a:lvl1pPr>
              <a:defRPr sz="20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 rtlCol="0"/>
          <a:lstStyle>
            <a:lvl1pPr marL="0" indent="0">
              <a:buNone/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7E89DEB-1C65-492E-A335-3D6BB7CAD7AA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带标题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 hasCustomPrompt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单击图标，添加图片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80F25A-7B5A-46C4-8076-5893295E86F3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长方形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1" name="长方形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9B14562B-D313-4C68-A3A5-2E5B5C431D6B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CE8079A4-7AA8-4A4F-87E2-7781EC5097DD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C25A4A-EC9A-4D51-9D46-D3F33C3B5FE7}" type="datetime1">
              <a:rPr lang="en-US" altLang="zh-CN" smtClean="0"/>
              <a:t>8/9/2021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CE8079A4-7AA8-4A4F-87E2-7781EC5097DD}" type="slidenum">
              <a:rPr lang="en-US" altLang="zh-CN" smtClean="0"/>
              <a:pPr/>
              <a:t>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971375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透视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Perspective</ap:Template>
  <ap:TotalTime>3</ap:TotalTime>
  <ap:Words>3</ap:Words>
  <ap:PresentationFormat>全屏显示(4:3)</ap:PresentationFormat>
  <ap:Paragraphs>3</ap:Paragraphs>
  <ap:Slides>1</ap:Slides>
  <ap:Notes>1</ap:Notes>
  <ap:HiddenSlides>0</ap:HiddenSlides>
  <ap:MMClips>0</ap:MMClips>
  <ap:ScaleCrop>false</ap:ScaleCrop>
  <ap:HeadingPairs>
    <vt:vector baseType="variant" size="6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ap:HeadingPairs>
  <ap:TitlesOfParts>
    <vt:vector baseType="lpstr" size="4">
      <vt:lpstr>Microsoft YaHei UI</vt:lpstr>
      <vt:lpstr>Wingdings</vt:lpstr>
      <vt:lpstr>透视</vt:lpstr>
      <vt:lpstr>PowerPoint 演示文稿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2014-09-16T21:39:03Z</dcterms:created>
  <dcterms:modified xsi:type="dcterms:W3CDTF">2021-08-09T03:10:19Z</dcterms:modified>
</cp:coreProperties>
</file>