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7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392" y="77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0FB71ECE-177F-4327-B95F-94EC2ABE4A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25497FF-305F-40EE-9F7F-0A192EF416F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D7C01-F328-4D27-AE8E-62788D2F689E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2021/8/9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333E7AD-B2C2-4F43-8E5C-76FCEC270E4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C994A1E-BCDA-48C9-87BD-9D156C55FA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B63BA-6A7A-4B79-9FC0-C57535BAC062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093361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3351B79D-4CAE-486C-A8C8-7781C9E2132B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二级</a:t>
            </a:r>
          </a:p>
          <a:p>
            <a:pPr lvl="2"/>
            <a:r>
              <a:rPr lang="zh-CN" altLang="en-US" noProof="0"/>
              <a:t>三级</a:t>
            </a:r>
          </a:p>
          <a:p>
            <a:pPr lvl="3"/>
            <a:r>
              <a:rPr lang="zh-CN" altLang="en-US" noProof="0"/>
              <a:t>四级</a:t>
            </a:r>
          </a:p>
          <a:p>
            <a:pPr lvl="4"/>
            <a:r>
              <a:rPr lang="zh-CN" altLang="en-US" noProof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617422A-A9DA-47E1-BC28-1168D926545E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0634895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17422A-A9DA-47E1-BC28-1168D926545E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214573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B11202B4-6A23-4B11-95A3-8DA638591FA1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7E63A33-8271-4DD0-9C48-789913D7C115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长方形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2" name="长方形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长方形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4" name="椭圆形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 rtlCol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CN" altLang="en-US" noProof="0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85EB6875-DFF1-437D-A097-46358E692A7D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7E63A33-8271-4DD0-9C48-789913D7C115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 rtlCol="0">
            <a:noAutofit/>
          </a:bodyPr>
          <a:lstStyle>
            <a:lvl1pPr marL="640080" indent="-457200" algn="l">
              <a:defRPr sz="5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标题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 rtlCol="0"/>
          <a:lstStyle>
            <a:lvl1pPr algn="l"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D3CFED-52E1-4887-9BEE-AADE3B674E87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7E63A33-8271-4DD0-9C48-789913D7C115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E2EE0B9-72B6-465D-91B1-79F016BDA2FA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7E63A33-8271-4DD0-9C48-789913D7C115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10" name="内容占位符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长方形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" name="长方形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" name="椭圆形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rtlCol="0" anchor="b"/>
          <a:lstStyle>
            <a:lvl1pPr algn="r">
              <a:defRPr sz="4600" b="1" cap="none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rtlCol="0" anchor="t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69BF47C-18C0-415B-B10A-6E4C7E456BC8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7E63A33-8271-4DD0-9C48-789913D7C115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7D2445-EF60-441F-8B66-2C586D6836DF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11" name="内容占位符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 rtlCol="0">
            <a:normAutofit/>
          </a:bodyPr>
          <a:lstStyle>
            <a:lvl1pPr>
              <a:defRPr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zh-CN" altLang="en-US" noProof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 rtlCol="0">
            <a:normAutofit/>
          </a:bodyPr>
          <a:lstStyle>
            <a:lvl1pPr>
              <a:defRPr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62186F4-2AE1-4D0B-99A0-228260D9C4D6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7E63A33-8271-4DD0-9C48-789913D7C115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11EFDAE-0467-45DF-B42F-77A24F4299C9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7E63A33-8271-4DD0-9C48-789913D7C115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D87A06D-63ED-4ADD-BE5C-639A2268824E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7E63A33-8271-4DD0-9C48-789913D7C115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带标题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rtlCol="0" anchor="b">
            <a:noAutofit/>
          </a:bodyPr>
          <a:lstStyle>
            <a:lvl1pPr marL="228600" indent="-228600" algn="l">
              <a:defRPr sz="2800" b="1"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rtlCol="0" anchor="ctr"/>
          <a:lstStyle>
            <a:lvl1pPr>
              <a:defRPr sz="2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 rtlCol="0"/>
          <a:lstStyle>
            <a:lvl1pPr marL="0" indent="0">
              <a:buNone/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1761D11F-045E-44E5-A562-9444EE024F62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7E63A33-8271-4DD0-9C48-789913D7C115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带标题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长方形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" name="长方形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" name="长方形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1" name="椭圆形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 hasCustomPrompt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CN" altLang="en-US" noProof="0"/>
              <a:t>单击图标以添加图片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rtlCol="0" anchor="b"/>
          <a:lstStyle>
            <a:lvl1pPr marL="182880" indent="-182880">
              <a:buFont typeface="Georgia" pitchFamily="18" charset="0"/>
              <a:buChar char="*"/>
              <a:defRPr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5CEFFEC-373E-4044-9D79-3DA88D273258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7E63A33-8271-4DD0-9C48-789913D7C115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rtlCol="0" anchor="b">
            <a:noAutofit/>
          </a:bodyPr>
          <a:lstStyle>
            <a:lvl1pPr algn="l">
              <a:defRPr sz="4600"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长方形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" name="长方形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" name="椭圆形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0F5B3EAF-F787-4D2F-B27C-A3EBCB47F62E}" type="datetime1">
              <a:rPr lang="zh-CN" altLang="en-US" noProof="0" smtClean="0"/>
              <a:t>2021/8/9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7E63A33-8271-4DD0-9C48-789913D7C115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9457980"/>
      </p:ext>
    </p:extLst>
  </p:cSld>
  <p:clrMapOvr>
    <a:masterClrMapping/>
  </p:clrMapOvr>
</p:sld>
</file>

<file path=ppt/theme/theme12.xml><?xml version="1.0" encoding="utf-8"?>
<a:theme xmlns:a="http://schemas.openxmlformats.org/drawingml/2006/main" name="滑流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Slipstream</ap:Template>
  <ap:TotalTime>4</ap:TotalTime>
  <ap:Words>1</ap:Words>
  <ap:PresentationFormat>全屏显示(4:3)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ap:HeadingPairs>
  <ap:TitlesOfParts>
    <vt:vector baseType="lpstr" size="4">
      <vt:lpstr>Microsoft YaHei UI</vt:lpstr>
      <vt:lpstr>Georgia</vt:lpstr>
      <vt:lpstr>滑流</vt:lpstr>
      <vt:lpstr>PowerPoint 演示文稿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2014-09-16T21:39:42Z</dcterms:created>
  <dcterms:modified xsi:type="dcterms:W3CDTF">2021-08-09T03:33:41Z</dcterms:modified>
</cp:coreProperties>
</file>