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7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4373" y="53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50A619E-F94A-4A12-9E67-61723EA2F6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50A8F88-944A-49E2-86CE-AAA603B705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62552-1BA3-4EDC-826B-63C8CC43637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2021/8/9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5875CF2-7EF5-495D-B17E-7321E972FC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8410AAB-E2DF-4B89-81B8-0DC2915737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73E2A-C34B-4600-B37D-499DF06BD011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9699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B0662E7F-E31C-417C-9059-3EFCB1DD7F0E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1B1251C-4772-4D88-8741-F4886FA86FD8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  <p:extLst>
      <p:ext uri="{BB962C8B-B14F-4D97-AF65-F5344CB8AC3E}">
        <p14:creationId xmlns:p14="http://schemas.microsoft.com/office/powerpoint/2010/main" val="943273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1251C-4772-4D88-8741-F4886FA86FD8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3913993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BDF944EC-4841-41AD-B195-A3D0CC2F328D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组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直接连接符​​(S)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接连接符​​(S)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接连接符​​(S)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接连接符​​(S)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接连接符​​(S)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​​(S)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接连接符​​(S)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接连接符​​(S)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接连接符​​(S)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接连接符​​(S)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接连接符​​(S)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接连接符​​(S)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接连接符​​(S)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接连接符​​(S)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接连接符​​(S)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连接符​​(S)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接连接符​​(S)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连接符​​(S)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接连接符​​(S)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接连接符​​(S)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接连接符​​(S)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接连接符​​(S)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接连接符​​(S)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接连接符​​(S)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接连接符​​(S)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接连接符​​(S)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接连接符​​(S)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接连接符​​(S)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接连接符​​(S)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接连接符​​(S)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接连接符​​(S)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接连接符​​(S)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接连接符​​(S)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接连接符​​(S)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接连接符​​(S)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接连接符​​(S)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接连接符​​(S)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接连接符​​(S)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接连接符​​(S)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接连接符​​(S)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接连接符​​(S)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接连接符​​(S)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接连接符​​(S)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接连接符​​(S)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接连接符​​(S)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接连接符​​(S)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接连接符​​(S)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接连接符​​(S)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接连接符​​(S)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接连接符​​(S)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接连接符​​(S)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接连接符​​(S)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接连接符​​(S)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接连接符​​(S)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接连接符​​(S)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接连接符​​(S)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接连接符​​(S)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接连接符​​(S)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接连接符​​(S)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接连接符​​(S)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接连接符​​(S)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接连接符​​(S)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接连接符​​(S)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接连接符​​(S)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接连接符​​(S)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接连接符​​(S)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直接连接符​​(S)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接连接符​​(S)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接连接符​​(S)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接连接符​​(S)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接连接符​​(S)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接连接符​​(S)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接连接符​​(S)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直接连接符​​(S)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直接连接符​​(S)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直接连接符​​(S)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接连接符​​(S)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接连接符​​(S)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接连接符​​(S)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接连接符​​(S)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接连接符​​(S)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接连接符​​(S)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接连接符​​(S)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459F83C-35D8-4EE8-9E45-A6A6FC54CCE9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113" name="长方形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kern="1200" noProof="0">
              <a:solidFill>
                <a:prstClr val="white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grpSp>
        <p:nvGrpSpPr>
          <p:cNvPr id="94" name="组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直接连接符​​(S)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接连接符​​(S)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接连接符​​(S)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rtlCol="0"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CN" altLang="en-US" noProof="0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A5F8FC5-62F0-49EF-A48F-FD2A636C604D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FCDAB6-70A2-4161-8502-853E7370DBB6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直接连接符​​(S)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​​(S)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​​(S)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​​(S)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​​(S)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​​(S)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​​(S)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​​(S)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​​(S)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​​(S)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​​(S)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(S)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​​(S)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​​(S)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​​(S)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​​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​​(S)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​​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​​(S)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​​(S)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​​(S)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​​(S)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​​(S)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(S)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​​(S)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​​(S)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​​(S)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​​(S)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​​(S)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​​(S)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​​(S)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​​(S)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​​(S)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​​(S)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​​(S)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​​(S)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​​(S)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​​(S)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​​(S)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​​(S)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​​(S)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​​(S)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​​(S)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​​(S)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​​(S)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​​(S)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​​(S)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​​(S)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​​(S)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​​(S)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连接符​​(S)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​​(S)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​​(S)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​​(S)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​​(S)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​​(S)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​​(S)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连接符​​(S)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​​(S)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​​(S)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​​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​​(S)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​​(S)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​​(S)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​​(S)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​​(S)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​​(S)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​​(S)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​​(S)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​​(S)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​​(S)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​​(S)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​​(S)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​​(S)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​​(S)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​​(S)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​​(S)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连接符​​(S)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​​(S)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​​(S)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长方形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kern="1200" noProof="0">
              <a:solidFill>
                <a:prstClr val="white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cxnSp>
        <p:nvCxnSpPr>
          <p:cNvPr id="96" name="直接连接符​​(S)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接连接符​​(S)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rtlCol="0" anchor="t"/>
          <a:lstStyle>
            <a:lvl1pPr marL="0" indent="0">
              <a:buNone/>
              <a:defRPr sz="200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95" name="标题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D5554E9-B7E1-4A6B-9272-F6C41F187962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91" name="页脚占位符 9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92" name="灯片编号占位符 9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E85F5D-4531-45ED-B389-B6F3A3C43B5A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 algn="ctr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20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 algn="ctr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20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2D1F2B8-ECF6-4CDD-9DCE-07D84B6A0D40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0E185C-C5FE-4B4F-9964-612ECA2345B6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0EED28-D723-469E-B2AF-0F129B352968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带标题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 rtlCol="0"/>
          <a:lstStyle>
            <a:lvl1pPr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2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2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20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20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5CDF2D60-0A6B-4AC9-AD83-002D3D4C47D4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37" name="长方形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kern="1200" noProof="0">
              <a:solidFill>
                <a:prstClr val="white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cxnSp>
        <p:nvCxnSpPr>
          <p:cNvPr id="39" name="直接连接符​​(S)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​​(S)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​​(S)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带标题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 hasCustomPrompt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0EF155E7-C62F-4F6F-8F50-A6B9D2DBEAC5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  <p:sp>
        <p:nvSpPr>
          <p:cNvPr id="33" name="长方形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kern="1200" noProof="0">
              <a:solidFill>
                <a:prstClr val="white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cxnSp>
        <p:nvCxnSpPr>
          <p:cNvPr id="34" name="直接连接符​​(S)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​​(S)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​​(S)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rtlCol="0"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长方形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kern="1200" noProof="0">
              <a:solidFill>
                <a:prstClr val="white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单击此处编辑母版文本样式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EFA5B2D-59F0-4C98-823C-BA8E7B0FFA6A}" type="datetime1">
              <a:rPr lang="zh-CN" altLang="en-US" noProof="0" smtClean="0"/>
              <a:t>2021/8/9</a:t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FA84A37A-AFC2-4A01-80A1-FC20F2C0D5BB}" type="slidenum">
              <a:rPr lang="en-US" altLang="zh-CN" noProof="0" smtClean="0"/>
              <a:pPr/>
              <a:t>‹#›</a:t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771850"/>
      </p:ext>
    </p:extLst>
  </p:cSld>
  <p:clrMapOvr>
    <a:masterClrMapping/>
  </p:clrMapOvr>
</p:sld>
</file>

<file path=ppt/theme/theme12.xml><?xml version="1.0" encoding="utf-8"?>
<a:theme xmlns:a="http://schemas.openxmlformats.org/drawingml/2006/main" name="茅草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Thatch</ap:Template>
  <ap:TotalTime>4</ap:TotalTime>
  <ap:Words>1</ap:Words>
  <ap:PresentationFormat>全屏显示(4:3)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ap:HeadingPairs>
  <ap:TitlesOfParts>
    <vt:vector baseType="lpstr" size="4">
      <vt:lpstr>Microsoft YaHei UI</vt:lpstr>
      <vt:lpstr>Arial</vt:lpstr>
      <vt:lpstr>茅草</vt:lpstr>
      <vt:lpstr>PowerPoint 演示文稿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2014-09-16T21:40:38Z</dcterms:created>
  <dcterms:modified xsi:type="dcterms:W3CDTF">2021-08-09T05:12:58Z</dcterms:modified>
</cp:coreProperties>
</file>