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7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77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F0A99E15-433E-4FBB-B6EF-FEC0CFC0B6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4ED72B0-A229-4DC0-B24E-9068744F17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783DE-8CE8-4B01-950D-9C1B33EE5695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2021/8/9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6B189A9-C1C1-476F-AF9B-588D38B14E2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8D4D613-AB90-49A9-B12A-4C28082E8D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68F1A-66A2-4365-B718-760784C00B80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53864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07934EA-011D-4453-86D3-958318EE45A9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/>
              <a:t>单击此处编辑母版文本样式</a:t>
            </a:r>
          </a:p>
          <a:p>
            <a:pPr lvl="1"/>
            <a:r>
              <a:rPr lang="zh-CN" altLang="en-US" noProof="0" dirty="0"/>
              <a:t>二级</a:t>
            </a:r>
          </a:p>
          <a:p>
            <a:pPr lvl="2"/>
            <a:r>
              <a:rPr lang="zh-CN" altLang="en-US" noProof="0" dirty="0"/>
              <a:t>三级</a:t>
            </a:r>
          </a:p>
          <a:p>
            <a:pPr lvl="3"/>
            <a:r>
              <a:rPr lang="zh-CN" altLang="en-US" noProof="0" dirty="0"/>
              <a:t>四级</a:t>
            </a:r>
          </a:p>
          <a:p>
            <a:pPr lvl="4"/>
            <a:r>
              <a:rPr lang="zh-CN" altLang="en-US" noProof="0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3251C07-D77F-4963-8356-E2AB03BDD67F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061806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251C07-D77F-4963-8356-E2AB03BDD67F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534401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753D6FE-F352-4ED7-90AF-099E7F9C8AAC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en-US" altLang="zh-CN" noProof="0" smtClean="0"/>
              <a:pPr eaLnBrk="1" latinLnBrk="0" hangingPunct="1"/>
              <a:t>‹#›</a:t>
            </a:fld>
            <a:endParaRPr kumimoji="0" lang="zh-CN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长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" name="长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" name="长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6" name="长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7" name="长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 useBgFill="1">
        <p:nvSpPr>
          <p:cNvPr id="30" name="圆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 useBgFill="1">
        <p:nvSpPr>
          <p:cNvPr id="31" name="圆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长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长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长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" name="长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noProof="0"/>
              <a:t>单击此处编辑母版副标题样式</a:t>
            </a:r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8DA8B986-CC39-4924-AE1F-90B8DB757172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6652B35-718D-4E28-AFEB-B694A3B357E8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 rtlCol="0"/>
          <a:lstStyle/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 rtlCol="0"/>
          <a:lstStyle/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5068B98-1ECD-4759-BB5D-CE4D4A4CD06D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en-US" altLang="zh-CN" noProof="0" smtClean="0"/>
              <a:pPr eaLnBrk="1" latinLnBrk="0" hangingPunct="1"/>
              <a:t>‹#›</a:t>
            </a:fld>
            <a:endParaRPr kumimoji="0" lang="zh-CN" altLang="en-U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731CEC7-DFDD-40B8-8049-EAE1F47E75D9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en-US" altLang="zh-CN" noProof="0" smtClean="0"/>
              <a:pPr eaLnBrk="1" latinLnBrk="0" hangingPunct="1"/>
              <a:t>‹#›</a:t>
            </a:fld>
            <a:endParaRPr kumimoji="0" lang="zh-CN" altLang="en-U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FDE2129-5983-475B-A3C7-F3F2DFA5DA67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en-US" altLang="zh-CN" noProof="0" smtClean="0"/>
              <a:pPr eaLnBrk="1" latinLnBrk="0" hangingPunct="1"/>
              <a:t>‹#›</a:t>
            </a:fld>
            <a:endParaRPr kumimoji="0" lang="zh-CN" altLang="en-US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D2342BE-96C1-474D-A7C2-1A49FE2DC6D7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en-US" altLang="zh-CN" noProof="0" smtClean="0"/>
              <a:pPr eaLnBrk="1" latinLnBrk="0" hangingPunct="1"/>
              <a:t>‹#›</a:t>
            </a:fld>
            <a:endParaRPr kumimoji="0" lang="zh-CN" altLang="en-U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26" name="日期占位符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rtl="0" eaLnBrk="1" latinLnBrk="0" hangingPunct="1"/>
            <a:fld id="{66C6C87A-ACFB-437F-B907-DCCE87E2C965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rtl="0" eaLnBrk="1" latinLnBrk="0" hangingPunct="1"/>
            <a:fld id="{96652B35-718D-4E28-AFEB-B694A3B357E8}" type="slidenum">
              <a:rPr kumimoji="0" lang="en-US" altLang="zh-CN" noProof="0" smtClean="0"/>
              <a:pPr algn="r" eaLnBrk="1" latinLnBrk="0" hangingPunct="1"/>
              <a:t>‹#›</a:t>
            </a:fld>
            <a:endParaRPr kumimoji="0" lang="zh-CN" altLang="en-US" noProof="0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 rtlCol="0"/>
          <a:lstStyle/>
          <a:p>
            <a:pPr rtl="0" eaLnBrk="1" latinLnBrk="0" hangingPunct="1"/>
            <a:fld id="{9CA22B22-88B0-438F-9CD6-6202EF3EB10D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 rtlCol="0"/>
          <a:lstStyle/>
          <a:p>
            <a:pPr rtl="0"/>
            <a:endParaRPr kumimoji="0" lang="zh-CN" altLang="en-US" noProof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 rtlCol="0"/>
          <a:lstStyle/>
          <a:p>
            <a:pPr rtl="0"/>
            <a:fld id="{96652B35-718D-4E28-AFEB-B694A3B357E8}" type="slidenum">
              <a:rPr kumimoji="0" lang="en-US" altLang="zh-CN" noProof="0" smtClean="0"/>
              <a:pPr eaLnBrk="1" latinLnBrk="0" hangingPunct="1"/>
              <a:t>‹#›</a:t>
            </a:fld>
            <a:endParaRPr kumimoji="0" lang="zh-CN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953DCBA-6B6E-4C85-9CA7-2CE37E804E67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en-US" altLang="zh-CN" noProof="0" smtClean="0"/>
              <a:pPr eaLnBrk="1" latinLnBrk="0" hangingPunct="1"/>
              <a:t>‹#›</a:t>
            </a:fld>
            <a:endParaRPr kumimoji="0" lang="zh-CN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BCC77C8-5635-4F10-9D97-BE6D6753F10A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en-US" altLang="zh-CN" noProof="0" smtClean="0"/>
              <a:pPr eaLnBrk="1" latinLnBrk="0" hangingPunct="1"/>
              <a:t>‹#›</a:t>
            </a:fld>
            <a:endParaRPr kumimoji="0" lang="zh-CN" altLang="en-U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图片占位符 2"/>
          <p:cNvSpPr>
            <a:spLocks noGrp="1"/>
          </p:cNvSpPr>
          <p:nvPr>
            <p:ph type="pic" idx="1" hasCustomPrompt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zh-CN" altLang="en-US" noProof="0"/>
              <a:t>单击图标，添加图片</a:t>
            </a:r>
            <a:endParaRPr kumimoji="0"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60CDDE4-5589-498F-8F97-496C99515682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en-US" altLang="zh-CN" noProof="0" smtClean="0"/>
              <a:pPr eaLnBrk="1" latinLnBrk="0" hangingPunct="1"/>
              <a:t>‹#›</a:t>
            </a:fld>
            <a:endParaRPr kumimoji="0" lang="zh-CN" altLang="en-U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长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" name="长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0" name="长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1" name="长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2" name="长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 useBgFill="1">
        <p:nvSpPr>
          <p:cNvPr id="33" name="圆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 useBgFill="1">
        <p:nvSpPr>
          <p:cNvPr id="34" name="圆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5" name="长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6" name="长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7" name="长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8" name="长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9" name="长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0" name="长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EE4FF565-E54C-40F8-96D7-7E35ADD97465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6652B35-718D-4E28-AFEB-B694A3B357E8}" type="slidenum">
              <a:rPr lang="en-US" altLang="zh-CN" noProof="0" smtClean="0"/>
              <a:pPr/>
              <a:t>‹#›</a:t>
            </a:fld>
            <a:endParaRPr lang="zh-CN" altLang="en-US" noProof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95205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都市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Urban</ap:Template>
  <ap:TotalTime>6</ap:TotalTime>
  <ap:Words>1</ap:Words>
  <ap:PresentationFormat>全屏显示(4:3)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5">
      <vt:lpstr>Microsoft YaHei UI</vt:lpstr>
      <vt:lpstr>Georgia</vt:lpstr>
      <vt:lpstr>Wingdings 2</vt:lpstr>
      <vt:lpstr>都市</vt:lpstr>
      <vt:lpstr>PowerPoint 演示文稿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2014-09-16T21:41:14Z</dcterms:created>
  <dcterms:modified xsi:type="dcterms:W3CDTF">2021-08-09T02:34:07Z</dcterms:modified>
</cp:coreProperties>
</file>