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EE02751-CAAA-4F89-8D28-00AD4E43D0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84C07CD-FF42-4B9F-8057-74D03697BF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4AF6F-880E-4DF5-9C00-E04FB5DFD4C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2C253A-989A-4759-A9E7-17A47824B9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D87DBA-D001-4AC1-8A57-7E3015873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E6A53-ABB8-4806-BAE5-4D76F2CDF45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7651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299CEB9-D805-4C04-95BF-0A396EFF5FF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E8A9E18-F4B4-413A-9A2E-B2F0F101F4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493631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A9E18-F4B4-413A-9A2E-B2F0F101F4E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94197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7B182B-19AE-4518-B78B-6FED4E58741C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7" name="组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15" name="任意多边形(F)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784D40B-24EE-4E30-A52F-8E79FFF32F05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F4DE21F-25F0-4309-A44A-293ED18646CA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grpSp>
        <p:nvGrpSpPr>
          <p:cNvPr id="15" name="组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20" name="任意多边形(F)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Clr>
                <a:schemeClr val="accent1"/>
              </a:buCl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buClr>
                <a:schemeClr val="accent1"/>
              </a:buCl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buClr>
                <a:schemeClr val="accent1"/>
              </a:buCl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buClr>
                <a:schemeClr val="accent1"/>
              </a:buCl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A1D40F-6C92-446E-AEAC-4B8AC97DB05C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任意多边形(F)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(F)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任意多边形(F)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任意多边形(F)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13" name="任意多边形(F)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DA67937-81EC-4786-B38E-CADB775D6F43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B3E00C-9B39-4A91-9759-773F07FCBD22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37C37-6E2D-450F-869D-9C5972D379E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3D260E-265E-461F-A210-D9A8F1DBCF40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6" name="组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11" name="任意多边形(F)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903F310-6884-4AF4-BEA5-58A0F60223C9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BACE575-444D-4D77-ACC4-887099FBF314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grpSp>
        <p:nvGrpSpPr>
          <p:cNvPr id="2" name="组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29" name="任意多边形(F)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2" name="标题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9" name="组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14" name="任意多边形(F)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4E4FD85-DADF-4754-9BCF-CED1967B08F8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单击图标，添加图片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8" name="组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任意多边形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(F)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 useBgFill="1">
          <p:nvSpPr>
            <p:cNvPr id="21" name="任意多边形(F)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D850E73-A669-492A-B70B-AF80CE56BC2A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7D7A59-36E2-48B9-B146-C1E59501F63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波形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7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Candara</vt:lpstr>
      <vt:lpstr>Symbol</vt:lpstr>
      <vt:lpstr>波形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2021-08-09T02:27:00Z</dcterms:modified>
</cp:coreProperties>
</file>