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2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64" d="100"/>
          <a:sy n="64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67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2447117E-D58A-422A-A81B-362E9F2EA265}" type="datetimeFigureOut">
              <a:rPr lang="en-US" altLang="zh-CN" smtClean="0"/>
              <a:t>2014/1/14</a:t>
            </a:fld>
            <a:endParaRPr 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9A438575-B761-4121-A7E4-457BB626566A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1552672-2D72-42C2-B0B5-4CADDCB794C9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54BA502-DDEA-4552-B72A-9C62FF6620C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您可以在此游戏板中键入自己的类别和分数值。在我们提供的幻灯片中键入您的问题和答案。</a:t>
            </a:r>
          </a:p>
          <a:p>
            <a:endParaRPr lang="zh-CN" dirty="0"/>
          </a:p>
          <a:p>
            <a:r>
              <a:rPr lang="zh-CN" dirty="0"/>
              <a:t>当您处于幻灯片放映视图时，选择 </a:t>
            </a:r>
            <a:r>
              <a:rPr lang="zh-CN" dirty="0" smtClean="0"/>
              <a:t>带下划线的文本 </a:t>
            </a:r>
            <a:r>
              <a:rPr lang="zh-CN" dirty="0"/>
              <a:t>转到相应问题，然后 </a:t>
            </a:r>
            <a:r>
              <a:rPr lang="zh-CN" dirty="0" smtClean="0"/>
              <a:t>可移动到答案幻灯片。 </a:t>
            </a:r>
            <a:r>
              <a:rPr lang="zh-CN" dirty="0"/>
              <a:t>使用 </a:t>
            </a:r>
            <a:r>
              <a:rPr lang="zh-CN" dirty="0" smtClean="0"/>
              <a:t>左三角 </a:t>
            </a:r>
            <a:r>
              <a:rPr lang="zh-CN" dirty="0"/>
              <a:t>可返回此游戏板。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2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在占位符处键入您的问题和答案。您可以在底部添加类别和分数值供参考</a:t>
            </a:r>
            <a:r>
              <a:rPr lang="zh-CN" dirty="0" smtClean="0"/>
              <a:t>。</a:t>
            </a:r>
          </a:p>
          <a:p>
            <a:endParaRPr lang="zh-CN" dirty="0"/>
          </a:p>
          <a:p>
            <a:r>
              <a:rPr lang="zh-CN" dirty="0"/>
              <a:t>当您处于幻灯片放映视图时，选择右三角形可显示答案。选择左三角形可返回游戏板幻灯片。 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3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dirty="0"/>
              <a:t>在占位符处键入您的问题和答案。您可以在底部添加类别和分数值供参考。</a:t>
            </a:r>
          </a:p>
          <a:p>
            <a:endParaRPr lang="zh-CN" dirty="0"/>
          </a:p>
          <a:p>
            <a:r>
              <a:rPr lang="zh-CN" dirty="0"/>
              <a:t>当您处于幻灯片放映视图时， </a:t>
            </a:r>
            <a:r>
              <a:rPr lang="zh-CN" dirty="0" smtClean="0"/>
              <a:t>选择 </a:t>
            </a:r>
            <a:r>
              <a:rPr lang="zh-CN" dirty="0"/>
              <a:t>左三角形可返回游戏板幻灯片。 </a:t>
            </a:r>
          </a:p>
          <a:p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4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5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zh-CN" smtClean="0"/>
              <a:t>6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游戏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类别 1</a:t>
            </a:r>
          </a:p>
        </p:txBody>
      </p:sp>
      <p:sp>
        <p:nvSpPr>
          <p:cNvPr id="40" name="文本占位符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45" name="文本占位符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0" name="文本占位符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5" name="文本占位符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60" name="文本占位符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36" name="文本占位符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类别 2</a:t>
            </a:r>
          </a:p>
        </p:txBody>
      </p:sp>
      <p:sp>
        <p:nvSpPr>
          <p:cNvPr id="41" name="文本占位符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46" name="文本占位符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1" name="文本占位符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6" name="文本占位符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61" name="文本占位符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37" name="文本占位符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类别 3</a:t>
            </a:r>
          </a:p>
        </p:txBody>
      </p:sp>
      <p:sp>
        <p:nvSpPr>
          <p:cNvPr id="42" name="文本占位符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47" name="文本占位符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2" name="文本占位符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7" name="文本占位符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62" name="文本占位符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38" name="文本占位符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类别 4</a:t>
            </a:r>
          </a:p>
        </p:txBody>
      </p:sp>
      <p:sp>
        <p:nvSpPr>
          <p:cNvPr id="43" name="文本占位符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48" name="文本占位符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3" name="文本占位符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8" name="文本占位符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63" name="文本占位符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39" name="文本占位符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类别 5</a:t>
            </a:r>
          </a:p>
        </p:txBody>
      </p:sp>
      <p:sp>
        <p:nvSpPr>
          <p:cNvPr id="44" name="文本占位符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49" name="文本占位符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4" name="文本占位符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59" name="文本占位符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64" name="文本占位符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400" baseline="0">
                <a:solidFill>
                  <a:srgbClr val="FFFFFF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3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4 分隔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CN" sz="54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4 分隔线幻灯片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4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问题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在此处添加问题。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4</a:t>
            </a:r>
          </a:p>
        </p:txBody>
      </p:sp>
      <p:sp>
        <p:nvSpPr>
          <p:cNvPr id="12" name="回到游戏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4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5 分隔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/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CN" sz="5400" baseline="0">
                <a:solidFill>
                  <a:schemeClr val="tx1"/>
                </a:solidFill>
              </a:defRPr>
            </a:lvl1pPr>
          </a:lstStyle>
          <a:p>
            <a:r>
              <a:rPr lang="zh-CN"/>
              <a:t>类别 5 分隔线幻灯片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5 答案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问题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在此处添加问题。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5</a:t>
            </a:r>
          </a:p>
        </p:txBody>
      </p:sp>
      <p:sp>
        <p:nvSpPr>
          <p:cNvPr id="12" name="回到游戏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5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1 分隔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CN" sz="54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1 分隔线幻灯片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1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问题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在此处添加问题。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1</a:t>
            </a:r>
          </a:p>
        </p:txBody>
      </p:sp>
      <p:sp>
        <p:nvSpPr>
          <p:cNvPr id="14" name="回到游戏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1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 dirty="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2 分隔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CN" sz="54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2 分隔线幻灯片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2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问题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在此处添加问题。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2</a:t>
            </a:r>
          </a:p>
        </p:txBody>
      </p:sp>
      <p:sp>
        <p:nvSpPr>
          <p:cNvPr id="12" name="回到游戏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2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答案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在此处添加答案。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3 分隔线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0">
              <a:defRPr lang="zh-CN" sz="5400" baseline="0">
                <a:solidFill>
                  <a:schemeClr val="tx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3 分隔线幻灯片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类别 3 答案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问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zh-CN" sz="13800">
                <a:solidFill>
                  <a:schemeClr val="bg1">
                    <a:lumMod val="85000"/>
                    <a:lumOff val="1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  <a:cs typeface="Arial" panose="020B0604020202020204" pitchFamily="34" charset="0"/>
              </a:rPr>
              <a:t>问题</a:t>
            </a:r>
          </a:p>
        </p:txBody>
      </p:sp>
      <p:sp>
        <p:nvSpPr>
          <p:cNvPr id="8" name="问题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CN" sz="3200" baseline="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在此处添加问题。 </a:t>
            </a:r>
          </a:p>
        </p:txBody>
      </p:sp>
      <p:sp>
        <p:nvSpPr>
          <p:cNvPr id="2" name="矩形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3" name="分数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CN" sz="4800" baseline="0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0" indent="0" latinLnBrk="0">
              <a:spcBef>
                <a:spcPts val="0"/>
              </a:spcBef>
              <a:buNone/>
              <a:defRPr lang="zh-CN" sz="3200"/>
            </a:lvl2pPr>
            <a:lvl3pPr marL="0" indent="0" latinLnBrk="0">
              <a:spcBef>
                <a:spcPts val="0"/>
              </a:spcBef>
              <a:buNone/>
              <a:defRPr lang="zh-CN" sz="3200"/>
            </a:lvl3pPr>
            <a:lvl4pPr marL="0" indent="0" latinLnBrk="0">
              <a:spcBef>
                <a:spcPts val="0"/>
              </a:spcBef>
              <a:buNone/>
              <a:defRPr lang="zh-CN" sz="3200"/>
            </a:lvl4pPr>
            <a:lvl5pPr marL="0" indent="0" latinLnBrk="0">
              <a:spcBef>
                <a:spcPts val="0"/>
              </a:spcBef>
              <a:buNone/>
              <a:defRPr lang="zh-CN" sz="3200"/>
            </a:lvl5pPr>
            <a:lvl6pPr marL="0" indent="0" latinLnBrk="0">
              <a:spcBef>
                <a:spcPts val="0"/>
              </a:spcBef>
              <a:buNone/>
              <a:defRPr lang="zh-CN" sz="3200"/>
            </a:lvl6pPr>
            <a:lvl7pPr marL="0" indent="0" latinLnBrk="0">
              <a:spcBef>
                <a:spcPts val="0"/>
              </a:spcBef>
              <a:buNone/>
              <a:defRPr lang="zh-CN" sz="3200"/>
            </a:lvl7pPr>
            <a:lvl8pPr marL="0" indent="0" latinLnBrk="0">
              <a:spcBef>
                <a:spcPts val="0"/>
              </a:spcBef>
              <a:buNone/>
              <a:defRPr lang="zh-CN" sz="3200"/>
            </a:lvl8pPr>
            <a:lvl9pPr marL="0" indent="0" latinLnBrk="0">
              <a:spcBef>
                <a:spcPts val="0"/>
              </a:spcBef>
              <a:buNone/>
              <a:defRPr lang="zh-CN" sz="3200"/>
            </a:lvl9pPr>
          </a:lstStyle>
          <a:p>
            <a:pPr lvl="0"/>
            <a:r>
              <a:rPr lang="zh-CN"/>
              <a:t>分数</a:t>
            </a:r>
          </a:p>
        </p:txBody>
      </p:sp>
      <p:sp>
        <p:nvSpPr>
          <p:cNvPr id="10" name="回到游戏板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0">
              <a:defRPr lang="zh-CN">
                <a:solidFill>
                  <a:schemeClr val="tx1">
                    <a:alpha val="63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/>
              <a:t>类别 3</a:t>
            </a:r>
          </a:p>
        </p:txBody>
      </p:sp>
      <p:sp>
        <p:nvSpPr>
          <p:cNvPr id="12" name="回到游戏板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>
              <a:solidFill>
                <a:schemeClr val="tx1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F31A184-F35B-4AFC-AC27-402630BF31EA}" type="datetimeFigureOut">
              <a:rPr lang="en-US" altLang="zh-CN" smtClean="0"/>
              <a:pPr/>
              <a:t>2014/1/14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1BD9D6C-B21A-4AFF-BD71-9CA00C1F428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文本占位符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  <p:sp>
        <p:nvSpPr>
          <p:cNvPr id="128" name="文本占位符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CN">
                <a:hlinkClick r:id="rId3" action="ppaction://hlinksldjump"/>
              </a:rPr>
              <a:t>10</a:t>
            </a:r>
            <a:endParaRPr lang="zh-CN"/>
          </a:p>
        </p:txBody>
      </p:sp>
      <p:sp>
        <p:nvSpPr>
          <p:cNvPr id="133" name="文本占位符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CN">
                <a:hlinkClick r:id="rId4" action="ppaction://hlinksldjump"/>
              </a:rPr>
              <a:t>20</a:t>
            </a:r>
            <a:endParaRPr lang="zh-CN"/>
          </a:p>
        </p:txBody>
      </p:sp>
      <p:sp>
        <p:nvSpPr>
          <p:cNvPr id="138" name="文本占位符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zh-CN">
                <a:hlinkClick r:id="rId5" action="ppaction://hlinksldjump"/>
              </a:rPr>
              <a:t>30</a:t>
            </a:r>
            <a:endParaRPr lang="zh-CN"/>
          </a:p>
        </p:txBody>
      </p:sp>
      <p:sp>
        <p:nvSpPr>
          <p:cNvPr id="143" name="文本占位符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zh-CN">
                <a:hlinkClick r:id="rId6" action="ppaction://hlinksldjump"/>
              </a:rPr>
              <a:t>40</a:t>
            </a:r>
            <a:endParaRPr lang="zh-CN"/>
          </a:p>
        </p:txBody>
      </p:sp>
      <p:sp>
        <p:nvSpPr>
          <p:cNvPr id="148" name="文本占位符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zh-CN">
                <a:hlinkClick r:id="rId7" action="ppaction://hlinksldjump"/>
              </a:rPr>
              <a:t>50</a:t>
            </a:r>
            <a:endParaRPr lang="zh-CN"/>
          </a:p>
        </p:txBody>
      </p:sp>
      <p:sp>
        <p:nvSpPr>
          <p:cNvPr id="64" name="文本占位符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  <p:sp>
        <p:nvSpPr>
          <p:cNvPr id="129" name="文本占位符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CN">
                <a:hlinkClick r:id="rId8" action="ppaction://hlinksldjump"/>
              </a:rPr>
              <a:t>10</a:t>
            </a:r>
            <a:endParaRPr lang="zh-CN"/>
          </a:p>
        </p:txBody>
      </p:sp>
      <p:sp>
        <p:nvSpPr>
          <p:cNvPr id="134" name="文本占位符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CN">
                <a:hlinkClick r:id="rId9" action="ppaction://hlinksldjump"/>
              </a:rPr>
              <a:t>20</a:t>
            </a:r>
            <a:endParaRPr lang="zh-CN"/>
          </a:p>
        </p:txBody>
      </p:sp>
      <p:sp>
        <p:nvSpPr>
          <p:cNvPr id="139" name="文本占位符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zh-CN">
                <a:hlinkClick r:id="rId10" action="ppaction://hlinksldjump"/>
              </a:rPr>
              <a:t>30</a:t>
            </a:r>
            <a:endParaRPr lang="zh-CN"/>
          </a:p>
        </p:txBody>
      </p:sp>
      <p:sp>
        <p:nvSpPr>
          <p:cNvPr id="144" name="文本占位符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zh-CN">
                <a:hlinkClick r:id="rId11" action="ppaction://hlinksldjump"/>
              </a:rPr>
              <a:t>40</a:t>
            </a:r>
            <a:endParaRPr lang="zh-CN"/>
          </a:p>
        </p:txBody>
      </p:sp>
      <p:sp>
        <p:nvSpPr>
          <p:cNvPr id="149" name="文本占位符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zh-CN">
                <a:hlinkClick r:id="rId12" action="ppaction://hlinksldjump"/>
              </a:rPr>
              <a:t>50</a:t>
            </a:r>
            <a:endParaRPr lang="zh-CN"/>
          </a:p>
        </p:txBody>
      </p:sp>
      <p:sp>
        <p:nvSpPr>
          <p:cNvPr id="65" name="文本占位符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  <p:sp>
        <p:nvSpPr>
          <p:cNvPr id="130" name="文本占位符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CN">
                <a:hlinkClick r:id="rId13" action="ppaction://hlinksldjump"/>
              </a:rPr>
              <a:t>10</a:t>
            </a:r>
            <a:endParaRPr lang="zh-CN"/>
          </a:p>
        </p:txBody>
      </p:sp>
      <p:sp>
        <p:nvSpPr>
          <p:cNvPr id="135" name="文本占位符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zh-CN">
                <a:hlinkClick r:id="rId14" action="ppaction://hlinksldjump"/>
              </a:rPr>
              <a:t>20</a:t>
            </a:r>
            <a:endParaRPr lang="zh-CN"/>
          </a:p>
        </p:txBody>
      </p:sp>
      <p:sp>
        <p:nvSpPr>
          <p:cNvPr id="140" name="文本占位符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zh-CN">
                <a:hlinkClick r:id="rId15" action="ppaction://hlinksldjump"/>
              </a:rPr>
              <a:t>30</a:t>
            </a:r>
            <a:endParaRPr lang="zh-CN"/>
          </a:p>
        </p:txBody>
      </p:sp>
      <p:sp>
        <p:nvSpPr>
          <p:cNvPr id="145" name="文本占位符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zh-CN">
                <a:hlinkClick r:id="rId16" action="ppaction://hlinksldjump"/>
              </a:rPr>
              <a:t>40</a:t>
            </a:r>
            <a:endParaRPr lang="zh-CN"/>
          </a:p>
        </p:txBody>
      </p:sp>
      <p:sp>
        <p:nvSpPr>
          <p:cNvPr id="150" name="文本占位符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zh-CN">
                <a:hlinkClick r:id="rId17" action="ppaction://hlinksldjump"/>
              </a:rPr>
              <a:t>50</a:t>
            </a:r>
            <a:endParaRPr lang="zh-CN"/>
          </a:p>
        </p:txBody>
      </p:sp>
      <p:sp>
        <p:nvSpPr>
          <p:cNvPr id="66" name="文本占位符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  <p:sp>
        <p:nvSpPr>
          <p:cNvPr id="131" name="文本占位符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CN">
                <a:hlinkClick r:id="rId18" action="ppaction://hlinksldjump"/>
              </a:rPr>
              <a:t>10</a:t>
            </a:r>
            <a:endParaRPr lang="zh-CN"/>
          </a:p>
        </p:txBody>
      </p:sp>
      <p:sp>
        <p:nvSpPr>
          <p:cNvPr id="136" name="文本占位符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zh-CN">
                <a:hlinkClick r:id="rId19" action="ppaction://hlinksldjump"/>
              </a:rPr>
              <a:t>20</a:t>
            </a:r>
            <a:endParaRPr lang="zh-CN"/>
          </a:p>
        </p:txBody>
      </p:sp>
      <p:sp>
        <p:nvSpPr>
          <p:cNvPr id="141" name="文本占位符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zh-CN">
                <a:hlinkClick r:id="rId20" action="ppaction://hlinksldjump"/>
              </a:rPr>
              <a:t>30</a:t>
            </a:r>
            <a:endParaRPr lang="zh-CN"/>
          </a:p>
        </p:txBody>
      </p:sp>
      <p:sp>
        <p:nvSpPr>
          <p:cNvPr id="146" name="文本占位符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zh-CN">
                <a:hlinkClick r:id="rId21" action="ppaction://hlinksldjump"/>
              </a:rPr>
              <a:t>40</a:t>
            </a:r>
            <a:endParaRPr lang="zh-CN"/>
          </a:p>
        </p:txBody>
      </p:sp>
      <p:sp>
        <p:nvSpPr>
          <p:cNvPr id="151" name="文本占位符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zh-CN">
                <a:hlinkClick r:id="rId22" action="ppaction://hlinksldjump"/>
              </a:rPr>
              <a:t>50</a:t>
            </a:r>
            <a:endParaRPr lang="zh-CN"/>
          </a:p>
        </p:txBody>
      </p:sp>
      <p:sp>
        <p:nvSpPr>
          <p:cNvPr id="67" name="文本占位符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  <p:sp>
        <p:nvSpPr>
          <p:cNvPr id="132" name="文本占位符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zh-CN">
                <a:hlinkClick r:id="rId23" action="ppaction://hlinksldjump"/>
              </a:rPr>
              <a:t>10</a:t>
            </a:r>
            <a:endParaRPr lang="zh-CN"/>
          </a:p>
        </p:txBody>
      </p:sp>
      <p:sp>
        <p:nvSpPr>
          <p:cNvPr id="137" name="文本占位符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zh-CN">
                <a:hlinkClick r:id="rId24" action="ppaction://hlinksldjump"/>
              </a:rPr>
              <a:t>20</a:t>
            </a:r>
            <a:endParaRPr lang="zh-CN"/>
          </a:p>
        </p:txBody>
      </p:sp>
      <p:sp>
        <p:nvSpPr>
          <p:cNvPr id="142" name="文本占位符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CN">
                <a:hlinkClick r:id="rId25" action="ppaction://hlinksldjump"/>
              </a:rPr>
              <a:t>30</a:t>
            </a:r>
            <a:endParaRPr lang="zh-CN"/>
          </a:p>
        </p:txBody>
      </p:sp>
      <p:sp>
        <p:nvSpPr>
          <p:cNvPr id="147" name="文本占位符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zh-CN">
                <a:hlinkClick r:id="rId26" action="ppaction://hlinksldjump"/>
              </a:rPr>
              <a:t>40</a:t>
            </a:r>
            <a:endParaRPr lang="zh-CN"/>
          </a:p>
        </p:txBody>
      </p:sp>
      <p:sp>
        <p:nvSpPr>
          <p:cNvPr id="152" name="文本占位符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zh-CN">
                <a:hlinkClick r:id="rId27" action="ppaction://hlinksldjump"/>
              </a:rPr>
              <a:t>50</a:t>
            </a:r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答案（40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问题（50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答案（50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 问题如下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问题（10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答案（10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问题（20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答案（20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问题（30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答案（30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 问题如下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问题（40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答案（40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问题（50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2 答案（50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 问题如下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问题（10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答案（10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问题（20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答案（20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问题（30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问题（10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答案（30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问题（40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答案（40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问题（50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3 答案（50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 问题如下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问题（10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答案（10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问题（20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答案（20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答案（10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问题（30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答案（30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问题（40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答案（40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问题（50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4 答案（50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 问题如下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问题（10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答案（10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10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问题（20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问题（20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答案（20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问题（30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答案（30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问题（40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答案（40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问题（50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5 答案（50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50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答案（20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20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问题（30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答案（30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30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/>
              <a:t>类别 1 问题（40 分）</a:t>
            </a:r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/>
              <a:t>40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/>
              <a:t>类别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彩色游戏板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710</Words>
  <Application>Microsoft Office PowerPoint</Application>
  <PresentationFormat>宽屏</PresentationFormat>
  <Paragraphs>199</Paragraphs>
  <Slides>56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56</vt:i4>
      </vt:variant>
    </vt:vector>
  </HeadingPairs>
  <TitlesOfParts>
    <vt:vector size="61" baseType="lpstr">
      <vt:lpstr>Microsoft YaHei UI</vt:lpstr>
      <vt:lpstr>宋体</vt:lpstr>
      <vt:lpstr>Arial</vt:lpstr>
      <vt:lpstr>Calibri</vt:lpstr>
      <vt:lpstr>彩色游戏板 16x9</vt:lpstr>
      <vt:lpstr>PowerPoint 演示文稿</vt:lpstr>
      <vt:lpstr>类别 1 问题如下</vt:lpstr>
      <vt:lpstr>类别 1</vt:lpstr>
      <vt:lpstr>类别 1</vt:lpstr>
      <vt:lpstr>类别 1</vt:lpstr>
      <vt:lpstr>类别 1</vt:lpstr>
      <vt:lpstr>类别 1</vt:lpstr>
      <vt:lpstr>类别 1</vt:lpstr>
      <vt:lpstr>类别 1</vt:lpstr>
      <vt:lpstr>类别 1</vt:lpstr>
      <vt:lpstr>类别 1</vt:lpstr>
      <vt:lpstr>类别 1</vt:lpstr>
      <vt:lpstr>类别 2 问题如下</vt:lpstr>
      <vt:lpstr>类别 2</vt:lpstr>
      <vt:lpstr>类别 2</vt:lpstr>
      <vt:lpstr>PowerPoint 演示文稿</vt:lpstr>
      <vt:lpstr>类别 2</vt:lpstr>
      <vt:lpstr>类别 2</vt:lpstr>
      <vt:lpstr>类别 2</vt:lpstr>
      <vt:lpstr>类别 2</vt:lpstr>
      <vt:lpstr>类别 2</vt:lpstr>
      <vt:lpstr>类别 2</vt:lpstr>
      <vt:lpstr>类别 2</vt:lpstr>
      <vt:lpstr>类别 3 问题如下</vt:lpstr>
      <vt:lpstr>类别 3</vt:lpstr>
      <vt:lpstr>类别 3</vt:lpstr>
      <vt:lpstr>类别 3</vt:lpstr>
      <vt:lpstr>类别 3</vt:lpstr>
      <vt:lpstr>类别 3</vt:lpstr>
      <vt:lpstr>类别 3</vt:lpstr>
      <vt:lpstr>类别 3</vt:lpstr>
      <vt:lpstr>类别 3</vt:lpstr>
      <vt:lpstr>类别 3</vt:lpstr>
      <vt:lpstr>类别 3</vt:lpstr>
      <vt:lpstr>类别 4 问题如下</vt:lpstr>
      <vt:lpstr>类别 4</vt:lpstr>
      <vt:lpstr>类别 4</vt:lpstr>
      <vt:lpstr>类别 4</vt:lpstr>
      <vt:lpstr>类别 4</vt:lpstr>
      <vt:lpstr>类别 4</vt:lpstr>
      <vt:lpstr>类别 4</vt:lpstr>
      <vt:lpstr>类别 4</vt:lpstr>
      <vt:lpstr>类别 4</vt:lpstr>
      <vt:lpstr>类别 4</vt:lpstr>
      <vt:lpstr>类别 4</vt:lpstr>
      <vt:lpstr>类别 5 问题如下</vt:lpstr>
      <vt:lpstr>类别 5</vt:lpstr>
      <vt:lpstr>类别 5</vt:lpstr>
      <vt:lpstr>类别 5</vt:lpstr>
      <vt:lpstr>类别 5</vt:lpstr>
      <vt:lpstr>类别 5</vt:lpstr>
      <vt:lpstr>类别 5</vt:lpstr>
      <vt:lpstr>类别 5</vt:lpstr>
      <vt:lpstr>类别 5</vt:lpstr>
      <vt:lpstr>类别 5</vt:lpstr>
      <vt:lpstr>类别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2014-01-14T10:26:58Z</dcterms:created>
  <dcterms:modified xsi:type="dcterms:W3CDTF">2014-01-14T10:27:02Z</dcterms:modified>
</cp:coreProperties>
</file>