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34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20587280"/>
        <c:axId val="220583920"/>
      </c:barChart>
      <c:catAx>
        <c:axId val="22058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220583920"/>
        <c:crosses val="autoZero"/>
        <c:auto val="1"/>
        <c:lblAlgn val="ctr"/>
        <c:lblOffset val="100"/>
        <c:noMultiLvlLbl val="0"/>
      </c:catAx>
      <c:valAx>
        <c:axId val="220583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058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步骤 1 标题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zh-CN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zh-CN"/>
        </a:p>
      </dgm:t>
    </dgm:pt>
    <dgm:pt modelId="{06BE8A73-9D5C-4331-9D91-B2F90B0E1D84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步骤 2 标题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zh-CN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zh-CN"/>
        </a:p>
      </dgm:t>
    </dgm:pt>
    <dgm:pt modelId="{27F5F634-3F26-431A-81DB-17B153217268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步骤 3 标题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zh-CN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zh-CN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5385" y="1257299"/>
          <a:ext cx="2867601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6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步骤 1 标题</a:t>
          </a:r>
        </a:p>
      </dsp:txBody>
      <dsp:txXfrm>
        <a:off x="87220" y="1339134"/>
        <a:ext cx="2703931" cy="1512730"/>
      </dsp:txXfrm>
    </dsp:sp>
    <dsp:sp modelId="{9FF73A66-1436-4EDF-AF14-FFA9F43EAF5B}">
      <dsp:nvSpPr>
        <dsp:cNvPr id="0" name=""/>
        <dsp:cNvSpPr/>
      </dsp:nvSpPr>
      <dsp:spPr>
        <a:xfrm>
          <a:off x="3138199" y="1257299"/>
          <a:ext cx="2867601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6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步骤 2 标题</a:t>
          </a:r>
        </a:p>
      </dsp:txBody>
      <dsp:txXfrm>
        <a:off x="3220034" y="1339134"/>
        <a:ext cx="2703931" cy="1512730"/>
      </dsp:txXfrm>
    </dsp:sp>
    <dsp:sp modelId="{FBFD10FD-3E71-4F98-A1D2-776AF8EF8250}">
      <dsp:nvSpPr>
        <dsp:cNvPr id="0" name=""/>
        <dsp:cNvSpPr/>
      </dsp:nvSpPr>
      <dsp:spPr>
        <a:xfrm>
          <a:off x="6271012" y="1257299"/>
          <a:ext cx="2867601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6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步骤 3 标题</a:t>
          </a:r>
        </a:p>
      </dsp:txBody>
      <dsp:txXfrm>
        <a:off x="6352847" y="1339134"/>
        <a:ext cx="2703931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B1659ACC-BB8B-40BD-9C3D-7515A99833BA}" type="datetimeFigureOut">
              <a:rPr lang="en-US" altLang="zh-CN"/>
              <a:t>2013/11/29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FE02B09C-4EB4-4858-8C5D-928515EB5FA1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6CAB3F5D-6129-4745-AD27-E1F8E3F0C4BE}" type="datetimeFigureOut">
              <a:t>2013/11/29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BC640D2E-0C1A-4418-8763-9BB732EB1D20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zh-CN" smtClean="0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任意多边形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185" name="任意多边形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grpSp>
        <p:nvGrpSpPr>
          <p:cNvPr id="1353" name="组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任意多边形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21" name="任意多边形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22" name="任意多边形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23" name="任意多边形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24" name="任意多边形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25" name="任意多边形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26" name="任意多边形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28" name="任意多边形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29" name="任意多边形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0" name="任意多边形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1" name="任意多边形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2" name="任意多边形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3" name="任意多边形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4" name="任意多边形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5" name="任意多边形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6" name="任意多边形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7" name="任意多边形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8" name="任意多边形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39" name="任意多边形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0" name="任意多边形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1" name="任意多边形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2" name="任意多边形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3" name="任意多边形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4" name="任意多边形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5" name="任意多边形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6" name="任意多边形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7" name="任意多边形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8" name="任意多边形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49" name="任意多边形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0" name="任意多边形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1" name="任意多边形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2" name="任意多边形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3" name="任意多边形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4" name="任意多边形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5" name="任意多边形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6" name="任意多边形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7" name="任意多边形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8" name="任意多边形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59" name="任意多边形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0" name="任意多边形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1" name="任意多边形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2" name="任意多边形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3" name="任意多边形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4" name="任意多边形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5" name="任意多边形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6" name="任意多边形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7" name="任意多边形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8" name="任意多边形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69" name="任意多边形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0" name="任意多边形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1" name="任意多边形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2" name="任意多边形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3" name="任意多边形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4" name="任意多边形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5" name="任意多边形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6" name="任意多边形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7" name="任意多边形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8" name="任意多边形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79" name="任意多边形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0" name="任意多边形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1" name="任意多边形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2" name="任意多边形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3" name="任意多边形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4" name="任意多边形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5" name="任意多边形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6" name="任意多边形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7" name="任意多边形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8" name="任意多边形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89" name="任意多边形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0" name="任意多边形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1" name="任意多边形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2" name="任意多边形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3" name="任意多边形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4" name="任意多边形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5" name="任意多边形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6" name="任意多边形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7" name="任意多边形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8" name="任意多边形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99" name="任意多边形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0" name="任意多边形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1" name="任意多边形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2" name="任意多边形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3" name="任意多边形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4" name="任意多边形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5" name="任意多边形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6" name="任意多边形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7" name="任意多边形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8" name="任意多边形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09" name="任意多边形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0" name="任意多边形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1" name="任意多边形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2" name="任意多边形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3" name="任意多边形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4" name="任意多边形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5" name="任意多边形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6" name="任意多边形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7" name="任意多边形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8" name="任意多边形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19" name="任意多边形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0" name="任意多边形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1" name="任意多边形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2" name="任意多边形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3" name="任意多边形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4" name="任意多边形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5" name="任意多边形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6" name="任意多边形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7" name="任意多边形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8" name="任意多边形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29" name="任意多边形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0" name="任意多边形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1" name="任意多边形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2" name="任意多边形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3" name="任意多边形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4" name="任意多边形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5" name="任意多边形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6" name="任意多边形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7" name="任意多边形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8" name="任意多边形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39" name="任意多边形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45" name="任意多边形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46" name="任意多边形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  <p:sp>
        <p:nvSpPr>
          <p:cNvPr id="1151" name="任意多边形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186" name="任意多边形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grpSp>
        <p:nvGrpSpPr>
          <p:cNvPr id="1348" name="组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任意多边形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88" name="任意多边形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89" name="任意多边形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0" name="任意多边形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1" name="任意多边形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2" name="任意多边形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3" name="任意多边形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4" name="任意多边形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5" name="任意多边形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6" name="任意多边形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8" name="任意多边形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199" name="任意多边形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0" name="任意多边形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1" name="任意多边形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2" name="任意多边形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3" name="任意多边形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4" name="任意多边形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5" name="任意多边形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6" name="任意多边形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7" name="任意多边形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8" name="任意多边形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09" name="任意多边形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0" name="任意多边形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1" name="任意多边形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2" name="任意多边形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3" name="任意多边形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4" name="任意多边形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5" name="任意多边形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6" name="任意多边形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8" name="任意多边形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219" name="任意多边形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  <p:sp>
        <p:nvSpPr>
          <p:cNvPr id="1341" name="任意多边形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343" name="任意多边形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grpSp>
        <p:nvGrpSpPr>
          <p:cNvPr id="1351" name="组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任意多边形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40" name="任意多边形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1342" name="任意多边形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zh-CN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zh-CN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/>
              <a:t>单击此处编辑母版副标题样式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CN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2013/11/29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zh-CN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  <a:p>
            <a:pPr lvl="4"/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2013/11/29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t>2013/11/29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zh-CN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zh-CN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2013/11/29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zh-CN" sz="2399"/>
            </a:lvl1pPr>
            <a:lvl2pPr latinLnBrk="0">
              <a:defRPr lang="zh-CN" sz="2200"/>
            </a:lvl2pPr>
            <a:lvl3pPr latinLnBrk="0">
              <a:defRPr lang="zh-CN" sz="1799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799"/>
            </a:lvl6pPr>
            <a:lvl7pPr latinLnBrk="0">
              <a:defRPr lang="zh-CN" sz="1799"/>
            </a:lvl7pPr>
            <a:lvl8pPr latinLnBrk="0">
              <a:defRPr lang="zh-CN" sz="1799"/>
            </a:lvl8pPr>
            <a:lvl9pPr latinLnBrk="0">
              <a:defRPr lang="zh-CN" sz="1799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zh-CN" sz="2399"/>
            </a:lvl1pPr>
            <a:lvl2pPr latinLnBrk="0">
              <a:defRPr lang="zh-CN" sz="2200"/>
            </a:lvl2pPr>
            <a:lvl3pPr latinLnBrk="0">
              <a:defRPr lang="zh-CN" sz="1799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799"/>
            </a:lvl6pPr>
            <a:lvl7pPr latinLnBrk="0">
              <a:defRPr lang="zh-CN" sz="1799"/>
            </a:lvl7pPr>
            <a:lvl8pPr latinLnBrk="0">
              <a:defRPr lang="zh-CN" sz="1799"/>
            </a:lvl8pPr>
            <a:lvl9pPr latinLnBrk="0">
              <a:defRPr lang="zh-CN" sz="1799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2013/11/29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600" b="0" cap="all" baseline="0"/>
            </a:lvl1pPr>
            <a:lvl2pPr marL="457063" indent="0" latinLnBrk="0">
              <a:buNone/>
              <a:defRPr lang="zh-CN" sz="1999" b="1"/>
            </a:lvl2pPr>
            <a:lvl3pPr marL="914126" indent="0" latinLnBrk="0">
              <a:buNone/>
              <a:defRPr lang="zh-CN" sz="1799" b="1"/>
            </a:lvl3pPr>
            <a:lvl4pPr marL="1371189" indent="0" latinLnBrk="0">
              <a:buNone/>
              <a:defRPr lang="zh-CN" sz="1600" b="1"/>
            </a:lvl4pPr>
            <a:lvl5pPr marL="1828251" indent="0" latinLnBrk="0">
              <a:buNone/>
              <a:defRPr lang="zh-CN" sz="1600" b="1"/>
            </a:lvl5pPr>
            <a:lvl6pPr marL="2285314" indent="0" latinLnBrk="0">
              <a:buNone/>
              <a:defRPr lang="zh-CN" sz="1600" b="1"/>
            </a:lvl6pPr>
            <a:lvl7pPr marL="2742377" indent="0" latinLnBrk="0">
              <a:buNone/>
              <a:defRPr lang="zh-CN" sz="1600" b="1"/>
            </a:lvl7pPr>
            <a:lvl8pPr marL="3199440" indent="0" latinLnBrk="0">
              <a:buNone/>
              <a:defRPr lang="zh-CN" sz="1600" b="1"/>
            </a:lvl8pPr>
            <a:lvl9pPr marL="3656503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zh-CN" sz="2399"/>
            </a:lvl1pPr>
            <a:lvl2pPr latinLnBrk="0">
              <a:defRPr lang="zh-CN" sz="2200"/>
            </a:lvl2pPr>
            <a:lvl3pPr latinLnBrk="0">
              <a:defRPr lang="zh-CN" sz="1799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600" b="0" cap="all" baseline="0"/>
            </a:lvl1pPr>
            <a:lvl2pPr marL="457063" indent="0" latinLnBrk="0">
              <a:buNone/>
              <a:defRPr lang="zh-CN" sz="1999" b="1"/>
            </a:lvl2pPr>
            <a:lvl3pPr marL="914126" indent="0" latinLnBrk="0">
              <a:buNone/>
              <a:defRPr lang="zh-CN" sz="1799" b="1"/>
            </a:lvl3pPr>
            <a:lvl4pPr marL="1371189" indent="0" latinLnBrk="0">
              <a:buNone/>
              <a:defRPr lang="zh-CN" sz="1600" b="1"/>
            </a:lvl4pPr>
            <a:lvl5pPr marL="1828251" indent="0" latinLnBrk="0">
              <a:buNone/>
              <a:defRPr lang="zh-CN" sz="1600" b="1"/>
            </a:lvl5pPr>
            <a:lvl6pPr marL="2285314" indent="0" latinLnBrk="0">
              <a:buNone/>
              <a:defRPr lang="zh-CN" sz="1600" b="1"/>
            </a:lvl6pPr>
            <a:lvl7pPr marL="2742377" indent="0" latinLnBrk="0">
              <a:buNone/>
              <a:defRPr lang="zh-CN" sz="1600" b="1"/>
            </a:lvl7pPr>
            <a:lvl8pPr marL="3199440" indent="0" latinLnBrk="0">
              <a:buNone/>
              <a:defRPr lang="zh-CN" sz="1600" b="1"/>
            </a:lvl8pPr>
            <a:lvl9pPr marL="3656503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zh-CN" sz="2399"/>
            </a:lvl1pPr>
            <a:lvl2pPr latinLnBrk="0">
              <a:defRPr lang="zh-CN" sz="2200"/>
            </a:lvl2pPr>
            <a:lvl3pPr latinLnBrk="0">
              <a:defRPr lang="zh-CN" sz="1799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2013/11/29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240" name="日期占位符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2013/11/29</a:t>
            </a:fld>
            <a:endParaRPr lang="zh-CN"/>
          </a:p>
        </p:txBody>
      </p:sp>
      <p:sp>
        <p:nvSpPr>
          <p:cNvPr id="241" name="页脚占位符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42" name="幻灯片编号占位符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t>2013/11/29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zh-CN" sz="4000" b="1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2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zh-CN" sz="2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t>2013/11/29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zh-CN" sz="4000" b="1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zh-CN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zh-CN" sz="2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86" name="日期占位符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2013/11/29</a:t>
            </a:fld>
            <a:endParaRPr lang="zh-CN"/>
          </a:p>
        </p:txBody>
      </p:sp>
      <p:sp>
        <p:nvSpPr>
          <p:cNvPr id="87" name="页脚占位符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0" name="幻灯片编号占位符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任意多边形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101A9C7-C274-4F50-89C9-83BDB06EDB81}" type="datetime1">
              <a:rPr lang="en-US" altLang="zh-CN" smtClean="0"/>
              <a:pPr/>
              <a:t>2013/11/29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BBE7942-5B1B-4E74-B3CD-25BF9B0ABE2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  <a:lvl2pPr eaLnBrk="1" latinLnBrk="0" hangingPunct="1">
        <a:defRPr lang="zh-CN">
          <a:solidFill>
            <a:schemeClr val="tx2"/>
          </a:solidFill>
        </a:defRPr>
      </a:lvl2pPr>
      <a:lvl3pPr eaLnBrk="1" latinLnBrk="0" hangingPunct="1">
        <a:defRPr lang="zh-CN">
          <a:solidFill>
            <a:schemeClr val="tx2"/>
          </a:solidFill>
        </a:defRPr>
      </a:lvl3pPr>
      <a:lvl4pPr eaLnBrk="1" latinLnBrk="0" hangingPunct="1">
        <a:defRPr lang="zh-CN">
          <a:solidFill>
            <a:schemeClr val="tx2"/>
          </a:solidFill>
        </a:defRPr>
      </a:lvl4pPr>
      <a:lvl5pPr eaLnBrk="1" latinLnBrk="0" hangingPunct="1">
        <a:defRPr lang="zh-CN">
          <a:solidFill>
            <a:schemeClr val="tx2"/>
          </a:solidFill>
        </a:defRPr>
      </a:lvl5pPr>
      <a:lvl6pPr eaLnBrk="1" latinLnBrk="0" hangingPunct="1">
        <a:defRPr lang="zh-CN">
          <a:solidFill>
            <a:schemeClr val="tx2"/>
          </a:solidFill>
        </a:defRPr>
      </a:lvl6pPr>
      <a:lvl7pPr eaLnBrk="1" latinLnBrk="0" hangingPunct="1">
        <a:defRPr lang="zh-CN">
          <a:solidFill>
            <a:schemeClr val="tx2"/>
          </a:solidFill>
        </a:defRPr>
      </a:lvl7pPr>
      <a:lvl8pPr eaLnBrk="1" latinLnBrk="0" hangingPunct="1">
        <a:defRPr lang="zh-CN">
          <a:solidFill>
            <a:schemeClr val="tx2"/>
          </a:solidFill>
        </a:defRPr>
      </a:lvl8pPr>
      <a:lvl9pPr eaLnBrk="1" latinLnBrk="0" hangingPunct="1">
        <a:defRPr lang="zh-CN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zh-CN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zh-CN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zh-CN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zh-CN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zh-CN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zh-CN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zh-CN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zh-CN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zh-CN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>
                <a:latin typeface="Constantia" pitchFamily="18" charset="0"/>
              </a:rPr>
              <a:t>标题版式</a:t>
            </a: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>
                <a:latin typeface="Constantia" pitchFamily="18" charset="0"/>
              </a:rPr>
              <a:t>副标题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618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58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>
                <a:latin typeface="Constantia" pitchFamily="18" charset="0"/>
              </a:rPr>
              <a:t>带有列表的标题和内容版式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在此处添加第一个要点</a:t>
            </a:r>
          </a:p>
          <a:p>
            <a:r>
              <a:rPr lang="zh-CN"/>
              <a:t>在此处添加第二个要点</a:t>
            </a:r>
          </a:p>
          <a:p>
            <a:r>
              <a:rPr lang="zh-CN"/>
              <a:t>在此处添加第三个要点</a:t>
            </a:r>
            <a:endParaRPr lang="zh-CN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带有图表的标题和内容版式</a:t>
            </a:r>
          </a:p>
        </p:txBody>
      </p:sp>
      <p:graphicFrame>
        <p:nvGraphicFramePr>
          <p:cNvPr id="6" name="内容占位符 5" descr="簇状柱形图" title="图表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698106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带有表格的两栏内容版式</a:t>
            </a:r>
          </a:p>
        </p:txBody>
      </p:sp>
      <p:sp>
        <p:nvSpPr>
          <p:cNvPr id="2" name="内容占位符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/>
              <a:t>此处为第一个要点</a:t>
            </a:r>
          </a:p>
          <a:p>
            <a:r>
              <a:rPr lang="zh-CN"/>
              <a:t>此处为第二个要点</a:t>
            </a:r>
          </a:p>
          <a:p>
            <a:r>
              <a:rPr lang="zh-CN"/>
              <a:t>此处为第三个要点</a:t>
            </a:r>
          </a:p>
        </p:txBody>
      </p:sp>
      <p:graphicFrame>
        <p:nvGraphicFramePr>
          <p:cNvPr id="7" name="内容占位符 6" descr="示例表格（3 列，4 行）" title="表格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4911022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zh-CN" dirty="0"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组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组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课程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课程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课程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带有 SmartArt 的标题和内容版式</a:t>
            </a:r>
          </a:p>
        </p:txBody>
      </p:sp>
      <p:graphicFrame>
        <p:nvGraphicFramePr>
          <p:cNvPr id="4" name="内容占位符 3" descr="连续块状流程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486909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317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73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60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19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货币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自定义</PresentationFormat>
  <Paragraphs>27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Microsoft YaHei UI</vt:lpstr>
      <vt:lpstr>幼圆</vt:lpstr>
      <vt:lpstr>Arial</vt:lpstr>
      <vt:lpstr>Constantia</vt:lpstr>
      <vt:lpstr>货币 16x9</vt:lpstr>
      <vt:lpstr>标题版式</vt:lpstr>
      <vt:lpstr>带有列表的标题和内容版式</vt:lpstr>
      <vt:lpstr>带有图表的标题和内容版式</vt:lpstr>
      <vt:lpstr>带有表格的两栏内容版式</vt:lpstr>
      <vt:lpstr>带有 SmartArt 的标题和内容版式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2013-11-29T09:44:56Z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