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3203" autoAdjust="0"/>
  </p:normalViewPr>
  <p:slideViewPr>
    <p:cSldViewPr snapToGrid="0">
      <p:cViewPr varScale="1">
        <p:scale>
          <a:sx n="105" d="100"/>
          <a:sy n="105" d="100"/>
        </p:scale>
        <p:origin x="16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362B153D-FC77-485A-ADC2-5A1EE8D5BC79}" type="datetimeFigureOut">
              <a:rPr lang="en-US" altLang="zh-CN" smtClean="0"/>
              <a:t>12/18/2013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1081D9BC-9FEC-4C4D-8539-A666C239FC3A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07987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0C18CC07-E68B-4EF0-819A-90CFB034D5DF}" type="datetimeFigureOut">
              <a:t>2013/12/18</a:t>
            </a:fld>
            <a:endParaRPr 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623B333F-CBE9-456F-975B-18C870A753AD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35390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B333F-CBE9-456F-975B-18C870A753AD}" type="slidenum">
              <a:rPr lang="en-US" altLang="zh-CN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7316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证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1088136" y="2732498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兹</a:t>
            </a:r>
            <a:r>
              <a:rPr 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证</a:t>
            </a:r>
            <a:r>
              <a:rPr lang="zh-CN" baseline="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明</a:t>
            </a:r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" name="文本框 7"/>
          <p:cNvSpPr txBox="1"/>
          <p:nvPr userDrawn="1"/>
        </p:nvSpPr>
        <p:spPr>
          <a:xfrm>
            <a:off x="1088136" y="4150069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已成功完成</a:t>
            </a:r>
          </a:p>
        </p:txBody>
      </p:sp>
      <p:sp>
        <p:nvSpPr>
          <p:cNvPr id="9" name="文本占位符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8136" y="4485827"/>
            <a:ext cx="6967728" cy="540000"/>
          </a:xfrm>
        </p:spPr>
        <p:txBody>
          <a:bodyPr anchor="t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CN"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800"/>
            </a:lvl2pPr>
            <a:lvl3pPr marL="0" indent="0" latinLnBrk="0">
              <a:spcBef>
                <a:spcPts val="0"/>
              </a:spcBef>
              <a:buNone/>
              <a:defRPr lang="zh-CN" sz="1800"/>
            </a:lvl3pPr>
            <a:lvl4pPr marL="0" indent="0" latinLnBrk="0">
              <a:spcBef>
                <a:spcPts val="0"/>
              </a:spcBef>
              <a:buNone/>
              <a:defRPr lang="zh-CN" sz="1800"/>
            </a:lvl4pPr>
            <a:lvl5pPr marL="0" indent="0" latinLnBrk="0">
              <a:spcBef>
                <a:spcPts val="0"/>
              </a:spcBef>
              <a:buNone/>
              <a:defRPr lang="zh-CN" sz="1800"/>
            </a:lvl5pPr>
            <a:lvl6pPr marL="0" indent="0" latinLnBrk="0">
              <a:spcBef>
                <a:spcPts val="0"/>
              </a:spcBef>
              <a:buNone/>
              <a:defRPr lang="zh-CN"/>
            </a:lvl6pPr>
            <a:lvl7pPr marL="0" indent="0" latinLnBrk="0">
              <a:spcBef>
                <a:spcPts val="0"/>
              </a:spcBef>
              <a:buNone/>
              <a:defRPr lang="zh-CN"/>
            </a:lvl7pPr>
            <a:lvl8pPr marL="0" indent="0" latinLnBrk="0">
              <a:spcBef>
                <a:spcPts val="0"/>
              </a:spcBef>
              <a:buNone/>
              <a:defRPr lang="zh-CN"/>
            </a:lvl8pPr>
            <a:lvl9pPr marL="0" indent="0" latinLnBrk="0">
              <a:spcBef>
                <a:spcPts val="0"/>
              </a:spcBef>
              <a:buNone/>
              <a:defRPr lang="zh-CN"/>
            </a:lvl9pPr>
          </a:lstStyle>
          <a:p>
            <a:pPr lvl="0"/>
            <a:r>
              <a:rPr lang="zh-CN" dirty="0"/>
              <a:t>在此处添加课程名称</a:t>
            </a:r>
          </a:p>
        </p:txBody>
      </p:sp>
      <p:cxnSp>
        <p:nvCxnSpPr>
          <p:cNvPr id="12" name="直线连接线 11"/>
          <p:cNvCxnSpPr/>
          <p:nvPr userDrawn="1"/>
        </p:nvCxnSpPr>
        <p:spPr>
          <a:xfrm>
            <a:off x="1981200" y="5486400"/>
            <a:ext cx="3429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线连接线 12"/>
          <p:cNvCxnSpPr/>
          <p:nvPr userDrawn="1"/>
        </p:nvCxnSpPr>
        <p:spPr>
          <a:xfrm>
            <a:off x="6258773" y="5486400"/>
            <a:ext cx="163449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占位符 10"/>
          <p:cNvSpPr>
            <a:spLocks noGrp="1"/>
          </p:cNvSpPr>
          <p:nvPr>
            <p:ph type="body" sz="quarter" idx="14" hasCustomPrompt="1"/>
          </p:nvPr>
        </p:nvSpPr>
        <p:spPr>
          <a:xfrm>
            <a:off x="6248399" y="5193220"/>
            <a:ext cx="1644863" cy="374420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CN"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800"/>
            </a:lvl2pPr>
            <a:lvl3pPr marL="0" indent="0" latinLnBrk="0">
              <a:spcBef>
                <a:spcPts val="0"/>
              </a:spcBef>
              <a:buNone/>
              <a:defRPr lang="zh-CN" sz="1800"/>
            </a:lvl3pPr>
            <a:lvl4pPr marL="0" indent="0" latinLnBrk="0">
              <a:spcBef>
                <a:spcPts val="0"/>
              </a:spcBef>
              <a:buNone/>
              <a:defRPr lang="zh-CN" sz="1800"/>
            </a:lvl4pPr>
            <a:lvl5pPr marL="0" indent="0" latinLnBrk="0">
              <a:spcBef>
                <a:spcPts val="0"/>
              </a:spcBef>
              <a:buNone/>
              <a:defRPr lang="zh-CN" sz="1800"/>
            </a:lvl5pPr>
            <a:lvl6pPr marL="0" indent="0" latinLnBrk="0">
              <a:spcBef>
                <a:spcPts val="0"/>
              </a:spcBef>
              <a:buNone/>
              <a:defRPr lang="zh-CN"/>
            </a:lvl6pPr>
            <a:lvl7pPr marL="0" indent="0" latinLnBrk="0">
              <a:spcBef>
                <a:spcPts val="0"/>
              </a:spcBef>
              <a:buNone/>
              <a:defRPr lang="zh-CN"/>
            </a:lvl7pPr>
            <a:lvl8pPr marL="0" indent="0" latinLnBrk="0">
              <a:spcBef>
                <a:spcPts val="0"/>
              </a:spcBef>
              <a:buNone/>
              <a:defRPr lang="zh-CN"/>
            </a:lvl8pPr>
            <a:lvl9pPr marL="0" indent="0" latinLnBrk="0">
              <a:spcBef>
                <a:spcPts val="0"/>
              </a:spcBef>
              <a:buNone/>
              <a:defRPr lang="zh-CN"/>
            </a:lvl9pPr>
          </a:lstStyle>
          <a:p>
            <a:pPr lvl="0"/>
            <a:r>
              <a:rPr lang="zh-CN" dirty="0"/>
              <a:t>添加日期</a:t>
            </a:r>
          </a:p>
        </p:txBody>
      </p:sp>
      <p:sp>
        <p:nvSpPr>
          <p:cNvPr id="16" name="文本占位符 10"/>
          <p:cNvSpPr>
            <a:spLocks noGrp="1"/>
          </p:cNvSpPr>
          <p:nvPr>
            <p:ph type="body" sz="quarter" idx="16" hasCustomPrompt="1"/>
          </p:nvPr>
        </p:nvSpPr>
        <p:spPr>
          <a:xfrm>
            <a:off x="1088136" y="3103602"/>
            <a:ext cx="6967728" cy="1101844"/>
          </a:xfrm>
        </p:spPr>
        <p:txBody>
          <a:bodyPr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zh-CN" sz="6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800"/>
            </a:lvl2pPr>
            <a:lvl3pPr marL="0" indent="0" latinLnBrk="0">
              <a:spcBef>
                <a:spcPts val="0"/>
              </a:spcBef>
              <a:buNone/>
              <a:defRPr lang="zh-CN" sz="1800"/>
            </a:lvl3pPr>
            <a:lvl4pPr marL="0" indent="0" latinLnBrk="0">
              <a:spcBef>
                <a:spcPts val="0"/>
              </a:spcBef>
              <a:buNone/>
              <a:defRPr lang="zh-CN" sz="1800"/>
            </a:lvl4pPr>
            <a:lvl5pPr marL="0" indent="0" latinLnBrk="0">
              <a:spcBef>
                <a:spcPts val="0"/>
              </a:spcBef>
              <a:buNone/>
              <a:defRPr lang="zh-CN" sz="1800"/>
            </a:lvl5pPr>
            <a:lvl6pPr marL="0" indent="0" latinLnBrk="0">
              <a:spcBef>
                <a:spcPts val="0"/>
              </a:spcBef>
              <a:buNone/>
              <a:defRPr lang="zh-CN"/>
            </a:lvl6pPr>
            <a:lvl7pPr marL="0" indent="0" latinLnBrk="0">
              <a:spcBef>
                <a:spcPts val="0"/>
              </a:spcBef>
              <a:buNone/>
              <a:defRPr lang="zh-CN"/>
            </a:lvl7pPr>
            <a:lvl8pPr marL="0" indent="0" latinLnBrk="0">
              <a:spcBef>
                <a:spcPts val="0"/>
              </a:spcBef>
              <a:buNone/>
              <a:defRPr lang="zh-CN"/>
            </a:lvl8pPr>
            <a:lvl9pPr marL="0" indent="0" latinLnBrk="0">
              <a:spcBef>
                <a:spcPts val="0"/>
              </a:spcBef>
              <a:buNone/>
              <a:defRPr lang="zh-CN"/>
            </a:lvl9pPr>
          </a:lstStyle>
          <a:p>
            <a:pPr lvl="0"/>
            <a:r>
              <a:rPr lang="zh-CN"/>
              <a:t>证书获得者姓名</a:t>
            </a:r>
          </a:p>
        </p:txBody>
      </p:sp>
      <p:sp>
        <p:nvSpPr>
          <p:cNvPr id="17" name="文本框 16"/>
          <p:cNvSpPr txBox="1"/>
          <p:nvPr userDrawn="1"/>
        </p:nvSpPr>
        <p:spPr>
          <a:xfrm>
            <a:off x="1088647" y="1101130"/>
            <a:ext cx="696670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zh-CN" sz="48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培训证书</a:t>
            </a:r>
          </a:p>
        </p:txBody>
      </p:sp>
      <p:sp>
        <p:nvSpPr>
          <p:cNvPr id="15" name="框架 108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60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grpSp>
        <p:nvGrpSpPr>
          <p:cNvPr id="18" name="组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9" name="任意多边形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0" name="任意多边形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92" name="矩形 91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60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grpSp>
        <p:nvGrpSpPr>
          <p:cNvPr id="93" name="组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94" name="任意多边形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5" name="任意多边形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21" name="组中 20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2" name="任意多边形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任意多边形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任意多边形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任意多边形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任意多边形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任意多边形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任意多边形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任意多边形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任意多边形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任意多边形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任意多边形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任意多边形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任意多边形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任意多边形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任意多边形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任意多边形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任意多边形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任意多边形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任意多边形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任意多边形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任意多边形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任意多边形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任意多边形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任意多边形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任意多边形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任意多边形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任意多边形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任意多边形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任意多边形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任意多边形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任意多边形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任意多边形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任意多边形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任意多边形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任意多边形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任意多边形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任意多边形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任意多边形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任意多边形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任意多边形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任意多边形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任意多边形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任意多边形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任意多边形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任意多边形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任意多边形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任意多边形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任意多边形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任意多边形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任意多边形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任意多边形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任意多边形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任意多边形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任意多边形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任意多边形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任意多边形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任意多边形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任意多边形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任意多边形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任意多边形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任意多边形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任意多边形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任意多边形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任意多边形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任意多边形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任意多边形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任意多边形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任意多边形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任意多边形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任意多边形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3146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文本占位符 11"/>
          <p:cNvSpPr txBox="1">
            <a:spLocks/>
          </p:cNvSpPr>
          <p:nvPr userDrawn="1"/>
        </p:nvSpPr>
        <p:spPr>
          <a:xfrm>
            <a:off x="1447800" y="5257800"/>
            <a:ext cx="7620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zh-CN" sz="18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zh-CN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zh-CN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zh-CN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zh-CN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zh-CN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zh-CN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zh-CN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zh-CN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sz="1200" cap="none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签名</a:t>
            </a:r>
          </a:p>
        </p:txBody>
      </p:sp>
      <p:sp>
        <p:nvSpPr>
          <p:cNvPr id="91" name="文本占位符 11"/>
          <p:cNvSpPr txBox="1">
            <a:spLocks/>
          </p:cNvSpPr>
          <p:nvPr userDrawn="1"/>
        </p:nvSpPr>
        <p:spPr>
          <a:xfrm>
            <a:off x="5791200" y="5257800"/>
            <a:ext cx="5334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zh-CN" sz="18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zh-CN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zh-CN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zh-CN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zh-CN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zh-CN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zh-CN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zh-CN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zh-CN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sz="1200" cap="none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日期</a:t>
            </a:r>
          </a:p>
        </p:txBody>
      </p:sp>
      <p:cxnSp>
        <p:nvCxnSpPr>
          <p:cNvPr id="92" name="直线连接线 91"/>
          <p:cNvCxnSpPr/>
          <p:nvPr userDrawn="1"/>
        </p:nvCxnSpPr>
        <p:spPr>
          <a:xfrm>
            <a:off x="1981200" y="5486400"/>
            <a:ext cx="3429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线连接线 92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7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3F716970-C35B-4E9B-BDEB-5F6F6DE77E0D}" type="datetimeFigureOut">
              <a:rPr lang="en-US" altLang="zh-CN" smtClean="0"/>
              <a:pPr/>
              <a:t>12/18/2013</a:t>
            </a:fld>
            <a:endParaRPr lang="en-US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CN" sz="7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7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F151D063-4D9E-4407-B53D-6CB4C75EDD7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9116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zh-CN" sz="4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zh-CN" sz="2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20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6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6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Microsoft Office  2013 培训课程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</p:nvPr>
        </p:nvSpPr>
        <p:spPr>
          <a:xfrm>
            <a:off x="6248400" y="5193220"/>
            <a:ext cx="1661160" cy="374420"/>
          </a:xfrm>
        </p:spPr>
        <p:txBody>
          <a:bodyPr/>
          <a:lstStyle/>
          <a:p>
            <a:r>
              <a:rPr lang="zh-CN" sz="12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2012 年 9 月 23 日</a:t>
            </a:r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宋臻</a:t>
            </a:r>
          </a:p>
        </p:txBody>
      </p:sp>
    </p:spTree>
    <p:extLst>
      <p:ext uri="{BB962C8B-B14F-4D97-AF65-F5344CB8AC3E}">
        <p14:creationId xmlns:p14="http://schemas.microsoft.com/office/powerpoint/2010/main" val="3744774806"/>
      </p:ext>
    </p:extLst>
  </p:cSld>
  <p:clrMapOvr>
    <a:masterClrMapping/>
  </p:clrMapOvr>
</p:sld>
</file>

<file path=ppt/theme/theme1.xml><?xml version="1.0" encoding="utf-8"?>
<a:theme xmlns:a="http://schemas.openxmlformats.org/drawingml/2006/main" name="培训证书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Gabriola">
      <a:majorFont>
        <a:latin typeface="Gabriola"/>
        <a:ea typeface=""/>
        <a:cs typeface=""/>
      </a:majorFont>
      <a:minorFont>
        <a:latin typeface="Gabriol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TrainingPurpleChain.potx" id="{8F57A7C7-5913-49AC-BD9A-36925F7AB9E2}" vid="{B8DF6A15-FC91-4AE0-9F2F-70A379FA789B}"/>
    </a:ext>
  </a:extLst>
</a:theme>
</file>

<file path=ppt/theme/theme2.xml><?xml version="1.0" encoding="utf-8"?>
<a:theme xmlns:a="http://schemas.openxmlformats.org/drawingml/2006/main" name="Office Theme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此值表示保存或修订次数。该应用程序负责在每次修订后更新此值。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C6FC12-4B09-4905-B712-824454795FF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81D5086-6759-4178-8F9D-B750F4D4B3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9C56612-69B5-4E3E-90EC-1C734834CB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</Words>
  <Application>Microsoft Office PowerPoint</Application>
  <PresentationFormat>全屏显示(4:3)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Microsoft YaHei UI</vt:lpstr>
      <vt:lpstr>宋体</vt:lpstr>
      <vt:lpstr>Arial</vt:lpstr>
      <vt:lpstr>Calibri</vt:lpstr>
      <vt:lpstr>Gabriola</vt:lpstr>
      <vt:lpstr>培训证书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2013-07-30T13:29:10Z</dcterms:created>
  <dcterms:modified xsi:type="dcterms:W3CDTF">2013-12-18T11:35:18Z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