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235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 showGuides="1">
      <p:cViewPr varScale="1">
        <p:scale>
          <a:sx n="113" d="100"/>
          <a:sy n="113" d="100"/>
        </p:scale>
        <p:origin x="1140" y="96"/>
      </p:cViewPr>
      <p:guideLst>
        <p:guide orient="horz" pos="4235"/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C69B1E1D-1656-4BF3-B39D-523606D6DB44}" type="datetimeFigureOut">
              <a:rPr lang="en-US" altLang="zh-CN"/>
              <a:t>2013/12/6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624149B6-8CC3-4B9A-BCBF-5AF8A7649FF2}" type="slidenum">
              <a:rPr lang="zh-CN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A85FC044-1321-463A-86E8-35D85A959797}" type="datetimeFigureOut">
              <a:t>2013/12/6</a:t>
            </a:fld>
            <a:endParaRPr lang="zh-CN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86AA99EE-A2C0-4BE5-BB96-1FDEE1D6095A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lang="zh-CN"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lang="zh-CN"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lang="zh-CN"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lang="zh-CN"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lang="zh-CN"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lang="zh-CN"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lang="zh-CN"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lang="zh-CN"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lang="zh-CN"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证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zh-CN" sz="320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zh-CN" sz="1637"/>
            </a:lvl2pPr>
            <a:lvl3pPr marL="0" indent="0" algn="ctr" latinLnBrk="0">
              <a:spcBef>
                <a:spcPts val="0"/>
              </a:spcBef>
              <a:buNone/>
              <a:defRPr lang="zh-CN" sz="1637"/>
            </a:lvl3pPr>
            <a:lvl4pPr marL="0" indent="0" algn="ctr" latinLnBrk="0">
              <a:spcBef>
                <a:spcPts val="0"/>
              </a:spcBef>
              <a:buNone/>
              <a:defRPr lang="zh-CN" sz="1637"/>
            </a:lvl4pPr>
            <a:lvl5pPr marL="0" indent="0" algn="ctr" latinLnBrk="0">
              <a:spcBef>
                <a:spcPts val="0"/>
              </a:spcBef>
              <a:buNone/>
              <a:defRPr lang="zh-CN" sz="1637"/>
            </a:lvl5pPr>
          </a:lstStyle>
          <a:p>
            <a:pPr lvl="0"/>
            <a:r>
              <a:rPr lang="zh-CN"/>
              <a:t>证书类型</a:t>
            </a:r>
          </a:p>
        </p:txBody>
      </p:sp>
      <p:sp>
        <p:nvSpPr>
          <p:cNvPr id="20" name="文本占位符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791249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zh-CN" sz="180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zh-CN" sz="1637"/>
            </a:lvl2pPr>
            <a:lvl3pPr marL="0" indent="0" algn="ctr" latinLnBrk="0">
              <a:spcBef>
                <a:spcPts val="0"/>
              </a:spcBef>
              <a:buNone/>
              <a:defRPr lang="zh-CN" sz="1637"/>
            </a:lvl3pPr>
            <a:lvl4pPr marL="0" indent="0" algn="ctr" latinLnBrk="0">
              <a:spcBef>
                <a:spcPts val="0"/>
              </a:spcBef>
              <a:buNone/>
              <a:defRPr lang="zh-CN" sz="1637"/>
            </a:lvl4pPr>
            <a:lvl5pPr marL="0" indent="0" algn="ctr" latinLnBrk="0">
              <a:spcBef>
                <a:spcPts val="0"/>
              </a:spcBef>
              <a:buNone/>
              <a:defRPr lang="zh-CN" sz="1637"/>
            </a:lvl5pPr>
          </a:lstStyle>
          <a:p>
            <a:pPr lvl="0"/>
            <a:r>
              <a:rPr lang="zh-CN"/>
              <a:t>[在此处描述贡献/颁发证书缘由]</a:t>
            </a:r>
          </a:p>
        </p:txBody>
      </p:sp>
      <p:sp>
        <p:nvSpPr>
          <p:cNvPr id="9" name="文本占位符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zh-CN" sz="5400" b="0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zh-CN" sz="1637"/>
            </a:lvl2pPr>
            <a:lvl3pPr marL="0" indent="0" algn="ctr" latinLnBrk="0">
              <a:spcBef>
                <a:spcPts val="0"/>
              </a:spcBef>
              <a:buNone/>
              <a:defRPr lang="zh-CN" sz="1637"/>
            </a:lvl3pPr>
            <a:lvl4pPr marL="0" indent="0" algn="ctr" latinLnBrk="0">
              <a:spcBef>
                <a:spcPts val="0"/>
              </a:spcBef>
              <a:buNone/>
              <a:defRPr lang="zh-CN" sz="1637"/>
            </a:lvl4pPr>
            <a:lvl5pPr marL="0" indent="0" algn="ctr" latinLnBrk="0">
              <a:spcBef>
                <a:spcPts val="0"/>
              </a:spcBef>
              <a:buNone/>
              <a:defRPr lang="zh-CN" sz="1637"/>
            </a:lvl5pPr>
          </a:lstStyle>
          <a:p>
            <a:pPr lvl="0"/>
            <a:r>
              <a:rPr lang="zh-CN"/>
              <a:t>证书获得者姓名</a:t>
            </a:r>
          </a:p>
        </p:txBody>
      </p:sp>
      <p:sp>
        <p:nvSpPr>
          <p:cNvPr id="21" name="文本占位符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zh-CN" sz="180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zh-CN" sz="1637"/>
            </a:lvl2pPr>
            <a:lvl3pPr marL="0" indent="0" algn="ctr" latinLnBrk="0">
              <a:spcBef>
                <a:spcPts val="0"/>
              </a:spcBef>
              <a:buNone/>
              <a:defRPr lang="zh-CN" sz="1637"/>
            </a:lvl3pPr>
            <a:lvl4pPr marL="0" indent="0" algn="ctr" latinLnBrk="0">
              <a:spcBef>
                <a:spcPts val="0"/>
              </a:spcBef>
              <a:buNone/>
              <a:defRPr lang="zh-CN" sz="1637"/>
            </a:lvl4pPr>
            <a:lvl5pPr marL="0" indent="0" algn="ctr" latinLnBrk="0">
              <a:spcBef>
                <a:spcPts val="0"/>
              </a:spcBef>
              <a:buNone/>
              <a:defRPr lang="zh-CN" sz="1637"/>
            </a:lvl5pPr>
          </a:lstStyle>
          <a:p>
            <a:pPr lvl="0"/>
            <a:r>
              <a:rPr lang="zh-CN"/>
              <a:t>[在此处添加文本，如“特此表彰”]</a:t>
            </a:r>
          </a:p>
        </p:txBody>
      </p:sp>
      <p:cxnSp>
        <p:nvCxnSpPr>
          <p:cNvPr id="24" name="直线连接线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直线连接线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文本占位符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zh-CN" sz="800" b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zh-CN" sz="1637"/>
            </a:lvl2pPr>
            <a:lvl3pPr marL="0" indent="0" algn="ctr" latinLnBrk="0">
              <a:spcBef>
                <a:spcPts val="0"/>
              </a:spcBef>
              <a:buNone/>
              <a:defRPr lang="zh-CN" sz="1637"/>
            </a:lvl3pPr>
            <a:lvl4pPr marL="0" indent="0" algn="ctr" latinLnBrk="0">
              <a:spcBef>
                <a:spcPts val="0"/>
              </a:spcBef>
              <a:buNone/>
              <a:defRPr lang="zh-CN" sz="1637"/>
            </a:lvl4pPr>
            <a:lvl5pPr marL="0" indent="0" algn="ctr" latinLnBrk="0">
              <a:spcBef>
                <a:spcPts val="0"/>
              </a:spcBef>
              <a:buNone/>
              <a:defRPr lang="zh-CN" sz="1637"/>
            </a:lvl5pPr>
          </a:lstStyle>
          <a:p>
            <a:pPr lvl="0"/>
            <a:r>
              <a:rPr lang="zh-CN"/>
              <a:t>证书颁发者姓名/职务</a:t>
            </a:r>
          </a:p>
        </p:txBody>
      </p:sp>
      <p:sp>
        <p:nvSpPr>
          <p:cNvPr id="30" name="文本占位符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zh-CN" sz="800" b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zh-CN" sz="1637"/>
            </a:lvl2pPr>
            <a:lvl3pPr marL="0" indent="0" algn="ctr" latinLnBrk="0">
              <a:spcBef>
                <a:spcPts val="0"/>
              </a:spcBef>
              <a:buNone/>
              <a:defRPr lang="zh-CN" sz="1637"/>
            </a:lvl3pPr>
            <a:lvl4pPr marL="0" indent="0" algn="ctr" latinLnBrk="0">
              <a:spcBef>
                <a:spcPts val="0"/>
              </a:spcBef>
              <a:buNone/>
              <a:defRPr lang="zh-CN" sz="1637"/>
            </a:lvl4pPr>
            <a:lvl5pPr marL="0" indent="0" algn="ctr" latinLnBrk="0">
              <a:spcBef>
                <a:spcPts val="0"/>
              </a:spcBef>
              <a:buNone/>
              <a:defRPr lang="zh-CN" sz="1637"/>
            </a:lvl5pPr>
          </a:lstStyle>
          <a:p>
            <a:pPr lvl="0"/>
            <a:r>
              <a:rPr lang="zh-CN"/>
              <a:t>日期</a:t>
            </a:r>
          </a:p>
        </p:txBody>
      </p:sp>
      <p:cxnSp>
        <p:nvCxnSpPr>
          <p:cNvPr id="4" name="直线连接线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线连接线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latinLnBrk="0">
              <a:defRPr lang="zh-CN" sz="727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E2BDE6FC-D800-44C9-9F28-4DA3F75C04DF}" type="datetimeFigureOut">
              <a:rPr lang="en-US" altLang="zh-CN" smtClean="0"/>
              <a:pPr/>
              <a:t>2013/12/6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latinLnBrk="0">
              <a:defRPr lang="zh-CN" sz="727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 latinLnBrk="0">
              <a:defRPr lang="zh-CN" sz="727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D2FA371-C872-4E76-B1E3-5B0775D37C39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26250" rtl="0" eaLnBrk="1" latinLnBrk="0" hangingPunct="1">
        <a:spcBef>
          <a:spcPct val="0"/>
        </a:spcBef>
        <a:buNone/>
        <a:defRPr lang="zh-CN" sz="2546" kern="1200">
          <a:solidFill>
            <a:schemeClr val="tx1">
              <a:lumMod val="95000"/>
              <a:lumOff val="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lang="zh-CN" sz="1819" kern="1200">
          <a:solidFill>
            <a:schemeClr val="tx1">
              <a:lumMod val="95000"/>
              <a:lumOff val="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lang="zh-CN" sz="1637" kern="1200">
          <a:solidFill>
            <a:schemeClr val="tx1">
              <a:lumMod val="95000"/>
              <a:lumOff val="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zh-CN" sz="1454" kern="1200">
          <a:solidFill>
            <a:schemeClr val="tx1">
              <a:lumMod val="95000"/>
              <a:lumOff val="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zh-CN" sz="1272" kern="1200">
          <a:solidFill>
            <a:schemeClr val="tx1">
              <a:lumMod val="95000"/>
              <a:lumOff val="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zh-CN" sz="1272" kern="1200">
          <a:solidFill>
            <a:schemeClr val="tx1">
              <a:lumMod val="95000"/>
              <a:lumOff val="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zh-CN"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zh-CN"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zh-CN"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zh-CN"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26250" rtl="0" eaLnBrk="1" latinLnBrk="0" hangingPunct="1">
        <a:defRPr lang="zh-CN"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lang="zh-CN"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lang="zh-CN"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lang="zh-CN"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lang="zh-CN"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lang="zh-CN"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lang="zh-CN"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lang="zh-CN"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lang="zh-CN"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/>
              <a:t>奖学金证书</a:t>
            </a: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zh-CN" sz="1500" dirty="0"/>
              <a:t>取得的杰出成就</a:t>
            </a: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dirty="0"/>
              <a:t>赵强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zh-CN" sz="1500"/>
              <a:t>特此表彰</a:t>
            </a: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CN"/>
              <a:t>项目协调员郑金</a:t>
            </a: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zh-CN"/>
              <a:t>2012 年 4 月 3 日</a:t>
            </a:r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奖学金证书（绿色）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此值表示保存或修订次数。该应用程序负责在每次修订后更新此值。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FA0883-819C-4CDB-8402-58F7F94F84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B0244B-4EAF-406C-8206-D1D283A63A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2A63B0D-773F-4F17-988D-56811898933F}">
  <ds:schemaRefs>
    <ds:schemaRef ds:uri="http://schemas.microsoft.com/office/2006/metadata/properties"/>
    <ds:schemaRef ds:uri="http://schemas.microsoft.com/office/infopath/2007/PartnerControls"/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</Words>
  <Application>Microsoft Office PowerPoint</Application>
  <PresentationFormat>全屏显示(4:3)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Microsoft YaHei UI</vt:lpstr>
      <vt:lpstr>幼圆</vt:lpstr>
      <vt:lpstr>Arial</vt:lpstr>
      <vt:lpstr>Palatino Linotype</vt:lpstr>
      <vt:lpstr>奖学金证书（绿色）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2013-07-30T13:28:31Z</dcterms:created>
  <dcterms:modified xsi:type="dcterms:W3CDTF">2013-12-06T07:35:44Z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