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</p:sldIdLst>
  <p:sldSz cx="9144000" cy="6858000" type="screen4x3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边框 108" title="背景图形边框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1600" noProof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长方形 4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1600" noProof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6" name="组 5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/>
          </a:solidFill>
        </p:grpSpPr>
        <p:sp>
          <p:nvSpPr>
            <p:cNvPr id="7" name="任意多边形(F)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8" name="任意多边形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9" name="任意多边形(F)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0" name="任意多边形(F)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1" name="任意多边形(F)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2" name="任意多边形(F)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(F)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4" name="任意多边形(F)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5" name="任意多边形(F)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6" name="任意多边形(F)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7" name="任意多边形(F)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8" name="任意多边形(F)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9" name="任意多边形(F)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0" name="任意多边形(F)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1" name="任意多边形(F)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2" name="任意多边形(F)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3" name="任意多边形(F)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4" name="任意多边形(F)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5" name="任意多边形(F)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6" name="任意多边形(F)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7" name="任意多边形(F)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8" name="任意多边形(F)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9" name="任意多边形(F)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0" name="任意多边形(F)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1" name="任意多边形(F)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2" name="任意多边形(F)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3" name="任意多边形(F)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4" name="任意多边形(F)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5" name="任意多边形(F)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6" name="任意多边形(F)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7" name="任意多边形(F)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8" name="任意多边形(F)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9" name="任意多边形(F)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40" name="任意多边形(F)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41" name="任意多边形(F)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42" name="任意多边形(F)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43" name="任意多边形(F)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44" name="任意多边形(F)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45" name="任意多边形(F)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46" name="任意多边形(F)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47" name="任意多边形(F)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48" name="任意多边形(F)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49" name="任意多边形(F)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50" name="任意多边形(F)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51" name="任意多边形(F)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52" name="任意多边形(F)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53" name="任意多边形(F)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54" name="任意多边形(F)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55" name="任意多边形(F)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56" name="任意多边形(F)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57" name="任意多边形(F)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58" name="任意多边形(F)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59" name="任意多边形(F)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0" name="任意多边形(F)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1" name="任意多边形(F)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2" name="任意多边形(F)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3" name="任意多边形(F)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4" name="任意多边形(F)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5" name="任意多边形(F)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6" name="任意多边形(F)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7" name="任意多边形(F)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8" name="任意多边形(F)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9" name="任意多边形(F)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70" name="任意多边形(F)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71" name="任意多边形(F)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72" name="任意多边形(F)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73" name="任意多边形(F)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74" name="任意多边形(F)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75" name="任意多边形(F)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76" name="任意多边形(F)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3" name="副标题"/>
          <p:cNvSpPr>
            <a:spLocks noGrp="1"/>
          </p:cNvSpPr>
          <p:nvPr>
            <p:ph type="subTitle" idx="1" hasCustomPrompt="1"/>
          </p:nvPr>
        </p:nvSpPr>
        <p:spPr>
          <a:xfrm>
            <a:off x="1088136" y="1225296"/>
            <a:ext cx="6967728" cy="585216"/>
          </a:xfrm>
          <a:prstGeom prst="rect">
            <a:avLst/>
          </a:prstGeom>
        </p:spPr>
        <p:txBody>
          <a:bodyPr rtlCol="0" anchor="ctr" anchorCtr="0"/>
          <a:lstStyle>
            <a:lvl1pPr marL="0" indent="0" algn="ctr">
              <a:buNone/>
              <a:defRPr sz="3200" i="0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CN" altLang="en-US" noProof="0" dirty="0"/>
              <a:t>单击以编辑母版副标题样式</a:t>
            </a:r>
          </a:p>
        </p:txBody>
      </p:sp>
      <p:grpSp>
        <p:nvGrpSpPr>
          <p:cNvPr id="77" name="组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/>
          </a:solidFill>
        </p:grpSpPr>
        <p:sp>
          <p:nvSpPr>
            <p:cNvPr id="78" name="任意多边形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79" name="任意多边形(F)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87" name="文本占位符 86"/>
          <p:cNvSpPr>
            <a:spLocks noGrp="1"/>
          </p:cNvSpPr>
          <p:nvPr>
            <p:ph type="body" sz="quarter" idx="10"/>
          </p:nvPr>
        </p:nvSpPr>
        <p:spPr>
          <a:xfrm>
            <a:off x="1092200" y="2770632"/>
            <a:ext cx="6970713" cy="292608"/>
          </a:xfrm>
        </p:spPr>
        <p:txBody>
          <a:bodyPr rtlCol="0"/>
          <a:lstStyle>
            <a:lvl1pPr>
              <a:defRPr i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编辑母版文本样式</a:t>
            </a:r>
          </a:p>
        </p:txBody>
      </p:sp>
      <p:sp>
        <p:nvSpPr>
          <p:cNvPr id="2" name="标题"/>
          <p:cNvSpPr>
            <a:spLocks noGrp="1"/>
          </p:cNvSpPr>
          <p:nvPr>
            <p:ph type="ctrTitle"/>
          </p:nvPr>
        </p:nvSpPr>
        <p:spPr>
          <a:xfrm>
            <a:off x="1088136" y="3099816"/>
            <a:ext cx="6967728" cy="1088136"/>
          </a:xfrm>
          <a:prstGeom prst="rect">
            <a:avLst/>
          </a:prstGeom>
        </p:spPr>
        <p:txBody>
          <a:bodyPr rtlCol="0" anchor="ctr" anchorCtr="0"/>
          <a:lstStyle>
            <a:lvl1pPr algn="ctr">
              <a:defRPr sz="4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91" name="文本占位符 90"/>
          <p:cNvSpPr>
            <a:spLocks noGrp="1"/>
          </p:cNvSpPr>
          <p:nvPr>
            <p:ph type="body" sz="quarter" idx="12"/>
          </p:nvPr>
        </p:nvSpPr>
        <p:spPr>
          <a:xfrm>
            <a:off x="1088136" y="4200525"/>
            <a:ext cx="6967728" cy="920115"/>
          </a:xfrm>
        </p:spPr>
        <p:txBody>
          <a:bodyPr rtlCol="0" anchor="t" anchorCtr="0"/>
          <a:lstStyle>
            <a:lvl1pPr>
              <a:defRPr i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编辑母版文本样式</a:t>
            </a:r>
          </a:p>
        </p:txBody>
      </p:sp>
      <p:sp>
        <p:nvSpPr>
          <p:cNvPr id="93" name="文本占位符 92"/>
          <p:cNvSpPr>
            <a:spLocks noGrp="1"/>
          </p:cNvSpPr>
          <p:nvPr>
            <p:ph type="body" sz="quarter" idx="13"/>
          </p:nvPr>
        </p:nvSpPr>
        <p:spPr>
          <a:xfrm>
            <a:off x="1406653" y="5338450"/>
            <a:ext cx="550302" cy="204853"/>
          </a:xfrm>
        </p:spPr>
        <p:txBody>
          <a:bodyPr rtlCol="0" anchor="t" anchorCtr="0">
            <a:normAutofit/>
          </a:bodyPr>
          <a:lstStyle>
            <a:lvl1pPr algn="l">
              <a:defRPr sz="11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编辑母版文本样式</a:t>
            </a:r>
          </a:p>
        </p:txBody>
      </p:sp>
      <p:cxnSp>
        <p:nvCxnSpPr>
          <p:cNvPr id="80" name="直接连接符​​(S) 79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文本占位符 102"/>
          <p:cNvSpPr>
            <a:spLocks noGrp="1"/>
          </p:cNvSpPr>
          <p:nvPr>
            <p:ph type="body" sz="quarter" idx="17"/>
          </p:nvPr>
        </p:nvSpPr>
        <p:spPr>
          <a:xfrm>
            <a:off x="1984248" y="5513832"/>
            <a:ext cx="3432175" cy="439738"/>
          </a:xfrm>
        </p:spPr>
        <p:txBody>
          <a:bodyPr lIns="91440" tIns="45720" rIns="91440" bIns="45720" rtlCol="0" anchor="t" anchorCtr="0">
            <a:normAutofit/>
          </a:bodyPr>
          <a:lstStyle>
            <a:lvl1pPr algn="ctr">
              <a:defRPr sz="1100" i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编辑母版文本样式</a:t>
            </a:r>
          </a:p>
        </p:txBody>
      </p:sp>
      <p:sp>
        <p:nvSpPr>
          <p:cNvPr id="99" name="文本占位符 98"/>
          <p:cNvSpPr>
            <a:spLocks noGrp="1"/>
          </p:cNvSpPr>
          <p:nvPr>
            <p:ph type="body" sz="quarter" idx="15"/>
          </p:nvPr>
        </p:nvSpPr>
        <p:spPr>
          <a:xfrm>
            <a:off x="5664200" y="5340096"/>
            <a:ext cx="548640" cy="201168"/>
          </a:xfrm>
        </p:spPr>
        <p:txBody>
          <a:bodyPr rtlCol="0" anchor="t" anchorCtr="0">
            <a:normAutofit/>
          </a:bodyPr>
          <a:lstStyle>
            <a:lvl1pPr algn="l">
              <a:defRPr sz="11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编辑母版文本样式</a:t>
            </a:r>
          </a:p>
        </p:txBody>
      </p:sp>
      <p:sp>
        <p:nvSpPr>
          <p:cNvPr id="101" name="文本占位符 100"/>
          <p:cNvSpPr>
            <a:spLocks noGrp="1"/>
          </p:cNvSpPr>
          <p:nvPr>
            <p:ph type="body" sz="quarter" idx="16"/>
          </p:nvPr>
        </p:nvSpPr>
        <p:spPr>
          <a:xfrm>
            <a:off x="6261100" y="5194300"/>
            <a:ext cx="1490472" cy="374904"/>
          </a:xfrm>
        </p:spPr>
        <p:txBody>
          <a:bodyPr rtlCol="0">
            <a:normAutofit/>
          </a:bodyPr>
          <a:lstStyle>
            <a:lvl1pPr>
              <a:defRPr sz="11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编辑母版文本样式</a:t>
            </a:r>
          </a:p>
        </p:txBody>
      </p:sp>
      <p:cxnSp>
        <p:nvCxnSpPr>
          <p:cNvPr id="81" name="直接连接符​​(S) 80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49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0" rtl="0"/>
            <a:r>
              <a:rPr lang="zh-CN" altLang="en-US" noProof="0" dirty="0"/>
              <a:t>第二级</a:t>
            </a:r>
          </a:p>
          <a:p>
            <a:pPr lvl="0" rtl="0"/>
            <a:r>
              <a:rPr lang="zh-CN" altLang="en-US" noProof="0" dirty="0"/>
              <a:t>第三级</a:t>
            </a:r>
          </a:p>
          <a:p>
            <a:pPr lvl="0" rtl="0"/>
            <a:r>
              <a:rPr lang="zh-CN" altLang="en-US" noProof="0" dirty="0"/>
              <a:t>第四级</a:t>
            </a:r>
          </a:p>
          <a:p>
            <a:pPr lvl="0" rtl="0"/>
            <a:r>
              <a:rPr lang="zh-CN" altLang="en-US" noProof="0" dirty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877A67E1-8485-4AB4-9DD0-CADE0618D920}" type="datetime1">
              <a:rPr lang="en-US" altLang="zh-CN" smtClean="0"/>
              <a:pPr/>
              <a:t>6/26/2018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zh-CN" altLang="en-US" noProof="0" dirty="0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151D063-4D9E-4407-B53D-6CB4C75EDD74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6295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Tx/>
        <a:buNone/>
        <a:defRPr sz="1200" i="1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本月雇员</a:t>
            </a:r>
          </a:p>
        </p:txBody>
      </p:sp>
      <p:sp>
        <p:nvSpPr>
          <p:cNvPr id="24" name="文本占位符 2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谨此授予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4" name="标题 1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获奖人姓名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" name="文本占位符 2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为表彰</a:t>
            </a:r>
          </a:p>
          <a:p>
            <a:pPr rtl="0"/>
            <a:r>
              <a:rPr 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贡献、热情和辛勤工作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6" name="文本占位符 2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签名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" name="文本占位符 2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颁奖人姓名/头衔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7" name="文本占位符 2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日期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" name="文本占位符 2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fld id="{96BE8682-9CBB-40BB-964D-B21639A016B7}" type="datetime2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2018年6月26日</a:t>
            </a:fld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4796513"/>
      </p:ext>
    </p:extLst>
  </p:cSld>
  <p:clrMapOvr>
    <a:masterClrMapping/>
  </p:clrMapOvr>
</p:sld>
</file>

<file path=ppt/theme/theme1.xml><?xml version="1.0" encoding="utf-8"?>
<a:theme xmlns:a="http://schemas.openxmlformats.org/drawingml/2006/main" name="主题 1">
  <a:themeElements>
    <a:clrScheme name="Certificate Blu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CA0072-EF6F-49C8-9948-E39879A03CD0}" vid="{C2D2678B-0422-4FB2-9F72-84FAB01C4A0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A5F79-2E3D-4537-AE46-7AEDF7D9BE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D76C6C-3CB9-46FB-A268-76B64BD9B8D4}">
  <ds:schemaRefs>
    <ds:schemaRef ds:uri="http://schemas.microsoft.com/office/2006/metadata/properties"/>
    <ds:schemaRef ds:uri="http://schemas.microsoft.com/office/infopath/2007/PartnerControls"/>
    <ds:schemaRef ds:uri="40262f94-9f35-4ac3-9a90-690165a166b7"/>
  </ds:schemaRefs>
</ds:datastoreItem>
</file>

<file path=customXml/itemProps3.xml><?xml version="1.0" encoding="utf-8"?>
<ds:datastoreItem xmlns:ds="http://schemas.openxmlformats.org/officeDocument/2006/customXml" ds:itemID="{C3188BFB-EBEB-437C-8543-A67D488DC4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77</TotalTime>
  <Words>24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Microsoft YaHei UI</vt:lpstr>
      <vt:lpstr>宋体</vt:lpstr>
      <vt:lpstr>Arial</vt:lpstr>
      <vt:lpstr>主题 1</vt:lpstr>
      <vt:lpstr>获奖人姓名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获奖人姓名</dc:title>
  <cp:lastModifiedBy>admin</cp:lastModifiedBy>
  <cp:revision>3</cp:revision>
  <dcterms:created xsi:type="dcterms:W3CDTF">2017-01-31T21:59:38Z</dcterms:created>
  <dcterms:modified xsi:type="dcterms:W3CDTF">2018-06-26T06:32:08Z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