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79" autoAdjust="0"/>
  </p:normalViewPr>
  <p:slideViewPr>
    <p:cSldViewPr>
      <p:cViewPr varScale="1">
        <p:scale>
          <a:sx n="72" d="100"/>
          <a:sy n="72" d="100"/>
        </p:scale>
        <p:origin x="2952" y="84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198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AAA1FAB4-6D67-4D9A-8B9F-E4530F6DE81E}" type="datetimeFigureOut">
              <a:rPr lang="en-US" altLang="zh-CN" smtClean="0"/>
              <a:t>12/19/2013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877907D8-5914-4663-929A-4C8E5FFDEBBB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772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085F4EFC-11B2-408A-A3EB-619432DF2FB3}" type="datetimeFigureOut">
              <a:t>2013/12/19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037336D3-8344-4427-A975-48AA68DBEEB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93457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要更改第一个示例名片，</a:t>
            </a:r>
            <a:r>
              <a:rPr lang="zh-CN" baseline="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您可以用自己的内容替换相应内容。要更改徽标，请选中图片“使用徽标替换”，并在“图片工具”下的“格式”选项卡中更改图片。或者，如果您想从头开始，请按“开始”选项卡上的“新建幻灯片”按钮以插入新页。现在，在空白占位符中输入您的文本，并使用“插入图片”添加您的徽标。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36D3-8344-4427-A975-48AA68DBEEBD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36479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名片（10 张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占位符 19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35790"/>
            <a:ext cx="1905000" cy="18528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1100" b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22" name="文本占位符 21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816875"/>
            <a:ext cx="1901536" cy="14038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112" name="文本占位符 31"/>
          <p:cNvSpPr>
            <a:spLocks noGrp="1"/>
          </p:cNvSpPr>
          <p:nvPr>
            <p:ph type="body" sz="quarter" idx="80" hasCustomPrompt="1"/>
          </p:nvPr>
        </p:nvSpPr>
        <p:spPr>
          <a:xfrm>
            <a:off x="914400" y="1524408"/>
            <a:ext cx="2743200" cy="14008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1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32" name="文本占位符 31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66645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dirty="0"/>
              <a:t>[省/市/自治区，市/县，街道</a:t>
            </a:r>
            <a:r>
              <a:rPr lang="zh-CN" dirty="0" smtClean="0"/>
              <a:t>地址</a:t>
            </a:r>
            <a:r>
              <a:rPr lang="en-US" altLang="zh-CN" dirty="0" smtClean="0"/>
              <a:t> </a:t>
            </a:r>
            <a:r>
              <a:rPr lang="zh-CN" dirty="0" smtClean="0"/>
              <a:t>邮政编码</a:t>
            </a:r>
            <a:r>
              <a:rPr lang="zh-CN" dirty="0"/>
              <a:t>]</a:t>
            </a:r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2" hasCustomPrompt="1"/>
          </p:nvPr>
        </p:nvSpPr>
        <p:spPr>
          <a:xfrm>
            <a:off x="914398" y="1908949"/>
            <a:ext cx="22860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 dirty="0"/>
              <a:t>电话 |</a:t>
            </a:r>
          </a:p>
        </p:txBody>
      </p:sp>
      <p:sp>
        <p:nvSpPr>
          <p:cNvPr id="125" name="文本占位符 23"/>
          <p:cNvSpPr>
            <a:spLocks noGrp="1"/>
          </p:cNvSpPr>
          <p:nvPr>
            <p:ph type="body" sz="quarter" idx="82" hasCustomPrompt="1"/>
          </p:nvPr>
        </p:nvSpPr>
        <p:spPr>
          <a:xfrm>
            <a:off x="1154540" y="1892647"/>
            <a:ext cx="76200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[电话号码]</a:t>
            </a:r>
          </a:p>
        </p:txBody>
      </p:sp>
      <p:sp>
        <p:nvSpPr>
          <p:cNvPr id="113" name="文本占位符 23"/>
          <p:cNvSpPr>
            <a:spLocks noGrp="1"/>
          </p:cNvSpPr>
          <p:nvPr>
            <p:ph type="body" sz="quarter" idx="81" hasCustomPrompt="1"/>
          </p:nvPr>
        </p:nvSpPr>
        <p:spPr>
          <a:xfrm>
            <a:off x="1932704" y="1896249"/>
            <a:ext cx="36000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 dirty="0"/>
              <a:t>电子邮件 |</a:t>
            </a:r>
          </a:p>
        </p:txBody>
      </p:sp>
      <p:sp>
        <p:nvSpPr>
          <p:cNvPr id="137" name="文本占位符 23"/>
          <p:cNvSpPr>
            <a:spLocks noGrp="1"/>
          </p:cNvSpPr>
          <p:nvPr>
            <p:ph type="body" sz="quarter" idx="83" hasCustomPrompt="1"/>
          </p:nvPr>
        </p:nvSpPr>
        <p:spPr>
          <a:xfrm>
            <a:off x="2312193" y="1892647"/>
            <a:ext cx="1411807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[电子邮件]</a:t>
            </a:r>
          </a:p>
        </p:txBody>
      </p:sp>
      <p:sp>
        <p:nvSpPr>
          <p:cNvPr id="28" name="文本占位符 2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016185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600" baseline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148" name="文本占位符 27"/>
          <p:cNvSpPr>
            <a:spLocks noGrp="1"/>
          </p:cNvSpPr>
          <p:nvPr>
            <p:ph type="body" sz="quarter" idx="84" hasCustomPrompt="1"/>
          </p:nvPr>
        </p:nvSpPr>
        <p:spPr>
          <a:xfrm>
            <a:off x="1184580" y="2019939"/>
            <a:ext cx="247302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169" name="文本占位符 19"/>
          <p:cNvSpPr>
            <a:spLocks noGrp="1"/>
          </p:cNvSpPr>
          <p:nvPr>
            <p:ph type="body" sz="quarter" idx="85" hasCustomPrompt="1"/>
          </p:nvPr>
        </p:nvSpPr>
        <p:spPr>
          <a:xfrm>
            <a:off x="914400" y="24842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1100" b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170" name="文本占位符 21"/>
          <p:cNvSpPr>
            <a:spLocks noGrp="1"/>
          </p:cNvSpPr>
          <p:nvPr>
            <p:ph type="body" sz="quarter" idx="86" hasCustomPrompt="1"/>
          </p:nvPr>
        </p:nvSpPr>
        <p:spPr>
          <a:xfrm>
            <a:off x="914400" y="26550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171" name="文本占位符 31"/>
          <p:cNvSpPr>
            <a:spLocks noGrp="1"/>
          </p:cNvSpPr>
          <p:nvPr>
            <p:ph type="body" sz="quarter" idx="87" hasCustomPrompt="1"/>
          </p:nvPr>
        </p:nvSpPr>
        <p:spPr>
          <a:xfrm>
            <a:off x="914400" y="33564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172" name="文本占位符 31"/>
          <p:cNvSpPr>
            <a:spLocks noGrp="1"/>
          </p:cNvSpPr>
          <p:nvPr>
            <p:ph type="body" sz="quarter" idx="88" hasCustomPrompt="1"/>
          </p:nvPr>
        </p:nvSpPr>
        <p:spPr>
          <a:xfrm>
            <a:off x="914400" y="34984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dirty="0"/>
              <a:t>[省/市/自治区，市/县，街道</a:t>
            </a:r>
            <a:r>
              <a:rPr lang="zh-CN" dirty="0" smtClean="0"/>
              <a:t>地址</a:t>
            </a:r>
            <a:r>
              <a:rPr lang="en-US" altLang="zh-CN" dirty="0" smtClean="0"/>
              <a:t> </a:t>
            </a:r>
            <a:r>
              <a:rPr lang="zh-CN" dirty="0" smtClean="0"/>
              <a:t>邮政编码</a:t>
            </a:r>
            <a:r>
              <a:rPr lang="zh-CN" dirty="0"/>
              <a:t>]</a:t>
            </a:r>
          </a:p>
        </p:txBody>
      </p:sp>
      <p:sp>
        <p:nvSpPr>
          <p:cNvPr id="173" name="文本占位符 23"/>
          <p:cNvSpPr>
            <a:spLocks noGrp="1"/>
          </p:cNvSpPr>
          <p:nvPr>
            <p:ph type="body" sz="quarter" idx="89" hasCustomPrompt="1"/>
          </p:nvPr>
        </p:nvSpPr>
        <p:spPr>
          <a:xfrm>
            <a:off x="914398" y="37433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174" name="文本占位符 23"/>
          <p:cNvSpPr>
            <a:spLocks noGrp="1"/>
          </p:cNvSpPr>
          <p:nvPr>
            <p:ph type="body" sz="quarter" idx="90" hasCustomPrompt="1"/>
          </p:nvPr>
        </p:nvSpPr>
        <p:spPr>
          <a:xfrm>
            <a:off x="1154540" y="37318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[电话号码]</a:t>
            </a:r>
          </a:p>
        </p:txBody>
      </p:sp>
      <p:sp>
        <p:nvSpPr>
          <p:cNvPr id="175" name="文本占位符 23"/>
          <p:cNvSpPr>
            <a:spLocks noGrp="1"/>
          </p:cNvSpPr>
          <p:nvPr>
            <p:ph type="body" sz="quarter" idx="91" hasCustomPrompt="1"/>
          </p:nvPr>
        </p:nvSpPr>
        <p:spPr>
          <a:xfrm>
            <a:off x="1932704" y="3730648"/>
            <a:ext cx="360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电子邮件 |</a:t>
            </a:r>
          </a:p>
        </p:txBody>
      </p:sp>
      <p:sp>
        <p:nvSpPr>
          <p:cNvPr id="176" name="文本占位符 23"/>
          <p:cNvSpPr>
            <a:spLocks noGrp="1"/>
          </p:cNvSpPr>
          <p:nvPr>
            <p:ph type="body" sz="quarter" idx="92" hasCustomPrompt="1"/>
          </p:nvPr>
        </p:nvSpPr>
        <p:spPr>
          <a:xfrm>
            <a:off x="2305050" y="3731808"/>
            <a:ext cx="1404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[电子邮件]</a:t>
            </a:r>
          </a:p>
        </p:txBody>
      </p:sp>
      <p:sp>
        <p:nvSpPr>
          <p:cNvPr id="177" name="文本占位符 27"/>
          <p:cNvSpPr>
            <a:spLocks noGrp="1"/>
          </p:cNvSpPr>
          <p:nvPr>
            <p:ph type="body" sz="quarter" idx="93" hasCustomPrompt="1"/>
          </p:nvPr>
        </p:nvSpPr>
        <p:spPr>
          <a:xfrm>
            <a:off x="914400" y="38696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600" baseline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178" name="文本占位符 27"/>
          <p:cNvSpPr>
            <a:spLocks noGrp="1"/>
          </p:cNvSpPr>
          <p:nvPr>
            <p:ph type="body" sz="quarter" idx="94" hasCustomPrompt="1"/>
          </p:nvPr>
        </p:nvSpPr>
        <p:spPr>
          <a:xfrm>
            <a:off x="1184580" y="38638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179" name="文本占位符 19"/>
          <p:cNvSpPr>
            <a:spLocks noGrp="1"/>
          </p:cNvSpPr>
          <p:nvPr>
            <p:ph type="body" sz="quarter" idx="95" hasCustomPrompt="1"/>
          </p:nvPr>
        </p:nvSpPr>
        <p:spPr>
          <a:xfrm>
            <a:off x="914400" y="4309133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1100" b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180" name="文本占位符 21"/>
          <p:cNvSpPr>
            <a:spLocks noGrp="1"/>
          </p:cNvSpPr>
          <p:nvPr>
            <p:ph type="body" sz="quarter" idx="96" hasCustomPrompt="1"/>
          </p:nvPr>
        </p:nvSpPr>
        <p:spPr>
          <a:xfrm>
            <a:off x="914400" y="4479961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181" name="文本占位符 31"/>
          <p:cNvSpPr>
            <a:spLocks noGrp="1"/>
          </p:cNvSpPr>
          <p:nvPr>
            <p:ph type="body" sz="quarter" idx="97" hasCustomPrompt="1"/>
          </p:nvPr>
        </p:nvSpPr>
        <p:spPr>
          <a:xfrm>
            <a:off x="914400" y="518131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1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182" name="文本占位符 31"/>
          <p:cNvSpPr>
            <a:spLocks noGrp="1"/>
          </p:cNvSpPr>
          <p:nvPr>
            <p:ph type="body" sz="quarter" idx="98" hasCustomPrompt="1"/>
          </p:nvPr>
        </p:nvSpPr>
        <p:spPr>
          <a:xfrm>
            <a:off x="914400" y="532336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dirty="0"/>
              <a:t>[省/市/自治区，市/县，街道</a:t>
            </a:r>
            <a:r>
              <a:rPr lang="zh-CN" dirty="0" smtClean="0"/>
              <a:t>地址</a:t>
            </a:r>
            <a:r>
              <a:rPr lang="en-US" altLang="zh-CN" dirty="0" smtClean="0"/>
              <a:t> </a:t>
            </a:r>
            <a:r>
              <a:rPr lang="zh-CN" dirty="0" smtClean="0"/>
              <a:t>邮政编码</a:t>
            </a:r>
            <a:r>
              <a:rPr lang="zh-CN" dirty="0"/>
              <a:t>]</a:t>
            </a:r>
          </a:p>
        </p:txBody>
      </p:sp>
      <p:sp>
        <p:nvSpPr>
          <p:cNvPr id="183" name="文本占位符 23"/>
          <p:cNvSpPr>
            <a:spLocks noGrp="1"/>
          </p:cNvSpPr>
          <p:nvPr>
            <p:ph type="body" sz="quarter" idx="99" hasCustomPrompt="1"/>
          </p:nvPr>
        </p:nvSpPr>
        <p:spPr>
          <a:xfrm>
            <a:off x="914398" y="5568232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184" name="文本占位符 23"/>
          <p:cNvSpPr>
            <a:spLocks noGrp="1"/>
          </p:cNvSpPr>
          <p:nvPr>
            <p:ph type="body" sz="quarter" idx="100" hasCustomPrompt="1"/>
          </p:nvPr>
        </p:nvSpPr>
        <p:spPr>
          <a:xfrm>
            <a:off x="1154540" y="5556692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 dirty="0"/>
              <a:t>[电话号码]</a:t>
            </a:r>
          </a:p>
        </p:txBody>
      </p:sp>
      <p:sp>
        <p:nvSpPr>
          <p:cNvPr id="185" name="文本占位符 23"/>
          <p:cNvSpPr>
            <a:spLocks noGrp="1"/>
          </p:cNvSpPr>
          <p:nvPr>
            <p:ph type="body" sz="quarter" idx="101" hasCustomPrompt="1"/>
          </p:nvPr>
        </p:nvSpPr>
        <p:spPr>
          <a:xfrm>
            <a:off x="1932704" y="5555532"/>
            <a:ext cx="360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 dirty="0"/>
              <a:t>电子邮件 |</a:t>
            </a:r>
          </a:p>
        </p:txBody>
      </p:sp>
      <p:sp>
        <p:nvSpPr>
          <p:cNvPr id="186" name="文本占位符 23"/>
          <p:cNvSpPr>
            <a:spLocks noGrp="1"/>
          </p:cNvSpPr>
          <p:nvPr>
            <p:ph type="body" sz="quarter" idx="102" hasCustomPrompt="1"/>
          </p:nvPr>
        </p:nvSpPr>
        <p:spPr>
          <a:xfrm>
            <a:off x="2305050" y="5556692"/>
            <a:ext cx="1404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 dirty="0"/>
              <a:t>[电子邮件]</a:t>
            </a:r>
          </a:p>
        </p:txBody>
      </p:sp>
      <p:sp>
        <p:nvSpPr>
          <p:cNvPr id="187" name="文本占位符 27"/>
          <p:cNvSpPr>
            <a:spLocks noGrp="1"/>
          </p:cNvSpPr>
          <p:nvPr>
            <p:ph type="body" sz="quarter" idx="103" hasCustomPrompt="1"/>
          </p:nvPr>
        </p:nvSpPr>
        <p:spPr>
          <a:xfrm>
            <a:off x="914400" y="5694516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600" baseline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188" name="文本占位符 27"/>
          <p:cNvSpPr>
            <a:spLocks noGrp="1"/>
          </p:cNvSpPr>
          <p:nvPr>
            <p:ph type="body" sz="quarter" idx="104" hasCustomPrompt="1"/>
          </p:nvPr>
        </p:nvSpPr>
        <p:spPr>
          <a:xfrm>
            <a:off x="1184580" y="5688746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189" name="文本占位符 19"/>
          <p:cNvSpPr>
            <a:spLocks noGrp="1"/>
          </p:cNvSpPr>
          <p:nvPr>
            <p:ph type="body" sz="quarter" idx="105" hasCustomPrompt="1"/>
          </p:nvPr>
        </p:nvSpPr>
        <p:spPr>
          <a:xfrm>
            <a:off x="914400" y="61413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1100" b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190" name="文本占位符 21"/>
          <p:cNvSpPr>
            <a:spLocks noGrp="1"/>
          </p:cNvSpPr>
          <p:nvPr>
            <p:ph type="body" sz="quarter" idx="106" hasCustomPrompt="1"/>
          </p:nvPr>
        </p:nvSpPr>
        <p:spPr>
          <a:xfrm>
            <a:off x="914400" y="63121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191" name="文本占位符 31"/>
          <p:cNvSpPr>
            <a:spLocks noGrp="1"/>
          </p:cNvSpPr>
          <p:nvPr>
            <p:ph type="body" sz="quarter" idx="107" hasCustomPrompt="1"/>
          </p:nvPr>
        </p:nvSpPr>
        <p:spPr>
          <a:xfrm>
            <a:off x="914400" y="70135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1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192" name="文本占位符 31"/>
          <p:cNvSpPr>
            <a:spLocks noGrp="1"/>
          </p:cNvSpPr>
          <p:nvPr>
            <p:ph type="body" sz="quarter" idx="108" hasCustomPrompt="1"/>
          </p:nvPr>
        </p:nvSpPr>
        <p:spPr>
          <a:xfrm>
            <a:off x="914400" y="71555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dirty="0"/>
              <a:t>[省/市/自治区，市/县，街道</a:t>
            </a:r>
            <a:r>
              <a:rPr lang="zh-CN" dirty="0" smtClean="0"/>
              <a:t>地址</a:t>
            </a:r>
            <a:r>
              <a:rPr lang="en-US" altLang="zh-CN" dirty="0" smtClean="0"/>
              <a:t> </a:t>
            </a:r>
            <a:r>
              <a:rPr lang="zh-CN" dirty="0" smtClean="0"/>
              <a:t>邮政编码</a:t>
            </a:r>
            <a:r>
              <a:rPr lang="zh-CN" dirty="0"/>
              <a:t>]</a:t>
            </a:r>
          </a:p>
        </p:txBody>
      </p:sp>
      <p:sp>
        <p:nvSpPr>
          <p:cNvPr id="193" name="文本占位符 23"/>
          <p:cNvSpPr>
            <a:spLocks noGrp="1"/>
          </p:cNvSpPr>
          <p:nvPr>
            <p:ph type="body" sz="quarter" idx="109" hasCustomPrompt="1"/>
          </p:nvPr>
        </p:nvSpPr>
        <p:spPr>
          <a:xfrm>
            <a:off x="914398" y="74004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194" name="文本占位符 23"/>
          <p:cNvSpPr>
            <a:spLocks noGrp="1"/>
          </p:cNvSpPr>
          <p:nvPr>
            <p:ph type="body" sz="quarter" idx="110" hasCustomPrompt="1"/>
          </p:nvPr>
        </p:nvSpPr>
        <p:spPr>
          <a:xfrm>
            <a:off x="1154540" y="73889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[电话号码]</a:t>
            </a:r>
          </a:p>
        </p:txBody>
      </p:sp>
      <p:sp>
        <p:nvSpPr>
          <p:cNvPr id="195" name="文本占位符 23"/>
          <p:cNvSpPr>
            <a:spLocks noGrp="1"/>
          </p:cNvSpPr>
          <p:nvPr>
            <p:ph type="body" sz="quarter" idx="111" hasCustomPrompt="1"/>
          </p:nvPr>
        </p:nvSpPr>
        <p:spPr>
          <a:xfrm>
            <a:off x="1932704" y="7387748"/>
            <a:ext cx="360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电子邮件 |</a:t>
            </a:r>
          </a:p>
        </p:txBody>
      </p:sp>
      <p:sp>
        <p:nvSpPr>
          <p:cNvPr id="196" name="文本占位符 23"/>
          <p:cNvSpPr>
            <a:spLocks noGrp="1"/>
          </p:cNvSpPr>
          <p:nvPr>
            <p:ph type="body" sz="quarter" idx="112" hasCustomPrompt="1"/>
          </p:nvPr>
        </p:nvSpPr>
        <p:spPr>
          <a:xfrm>
            <a:off x="2305050" y="7388908"/>
            <a:ext cx="1404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[电子邮件]</a:t>
            </a:r>
          </a:p>
        </p:txBody>
      </p:sp>
      <p:sp>
        <p:nvSpPr>
          <p:cNvPr id="197" name="文本占位符 27"/>
          <p:cNvSpPr>
            <a:spLocks noGrp="1"/>
          </p:cNvSpPr>
          <p:nvPr>
            <p:ph type="body" sz="quarter" idx="113" hasCustomPrompt="1"/>
          </p:nvPr>
        </p:nvSpPr>
        <p:spPr>
          <a:xfrm>
            <a:off x="914400" y="75267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600" baseline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198" name="文本占位符 27"/>
          <p:cNvSpPr>
            <a:spLocks noGrp="1"/>
          </p:cNvSpPr>
          <p:nvPr>
            <p:ph type="body" sz="quarter" idx="114" hasCustomPrompt="1"/>
          </p:nvPr>
        </p:nvSpPr>
        <p:spPr>
          <a:xfrm>
            <a:off x="1184580" y="75209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199" name="文本占位符 19"/>
          <p:cNvSpPr>
            <a:spLocks noGrp="1"/>
          </p:cNvSpPr>
          <p:nvPr>
            <p:ph type="body" sz="quarter" idx="115" hasCustomPrompt="1"/>
          </p:nvPr>
        </p:nvSpPr>
        <p:spPr>
          <a:xfrm>
            <a:off x="914400" y="79656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1100" b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200" name="文本占位符 21"/>
          <p:cNvSpPr>
            <a:spLocks noGrp="1"/>
          </p:cNvSpPr>
          <p:nvPr>
            <p:ph type="body" sz="quarter" idx="116" hasCustomPrompt="1"/>
          </p:nvPr>
        </p:nvSpPr>
        <p:spPr>
          <a:xfrm>
            <a:off x="914400" y="81364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201" name="文本占位符 31"/>
          <p:cNvSpPr>
            <a:spLocks noGrp="1"/>
          </p:cNvSpPr>
          <p:nvPr>
            <p:ph type="body" sz="quarter" idx="117" hasCustomPrompt="1"/>
          </p:nvPr>
        </p:nvSpPr>
        <p:spPr>
          <a:xfrm>
            <a:off x="914400" y="88378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1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202" name="文本占位符 31"/>
          <p:cNvSpPr>
            <a:spLocks noGrp="1"/>
          </p:cNvSpPr>
          <p:nvPr>
            <p:ph type="body" sz="quarter" idx="118" hasCustomPrompt="1"/>
          </p:nvPr>
        </p:nvSpPr>
        <p:spPr>
          <a:xfrm>
            <a:off x="914400" y="89798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dirty="0"/>
              <a:t>[省/市/自治区，市/县，街道</a:t>
            </a:r>
            <a:r>
              <a:rPr lang="zh-CN" dirty="0" smtClean="0"/>
              <a:t>地址</a:t>
            </a:r>
            <a:r>
              <a:rPr lang="en-US" altLang="zh-CN" dirty="0" smtClean="0"/>
              <a:t> </a:t>
            </a:r>
            <a:r>
              <a:rPr lang="zh-CN" dirty="0" smtClean="0"/>
              <a:t>邮政编码</a:t>
            </a:r>
            <a:r>
              <a:rPr lang="zh-CN" dirty="0"/>
              <a:t>]</a:t>
            </a:r>
          </a:p>
        </p:txBody>
      </p:sp>
      <p:sp>
        <p:nvSpPr>
          <p:cNvPr id="203" name="文本占位符 23"/>
          <p:cNvSpPr>
            <a:spLocks noGrp="1"/>
          </p:cNvSpPr>
          <p:nvPr>
            <p:ph type="body" sz="quarter" idx="119" hasCustomPrompt="1"/>
          </p:nvPr>
        </p:nvSpPr>
        <p:spPr>
          <a:xfrm>
            <a:off x="914398" y="92247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204" name="文本占位符 23"/>
          <p:cNvSpPr>
            <a:spLocks noGrp="1"/>
          </p:cNvSpPr>
          <p:nvPr>
            <p:ph type="body" sz="quarter" idx="120" hasCustomPrompt="1"/>
          </p:nvPr>
        </p:nvSpPr>
        <p:spPr>
          <a:xfrm>
            <a:off x="1154540" y="92132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[电话号码]</a:t>
            </a:r>
          </a:p>
        </p:txBody>
      </p:sp>
      <p:sp>
        <p:nvSpPr>
          <p:cNvPr id="205" name="文本占位符 23"/>
          <p:cNvSpPr>
            <a:spLocks noGrp="1"/>
          </p:cNvSpPr>
          <p:nvPr>
            <p:ph type="body" sz="quarter" idx="121" hasCustomPrompt="1"/>
          </p:nvPr>
        </p:nvSpPr>
        <p:spPr>
          <a:xfrm>
            <a:off x="1932704" y="9212048"/>
            <a:ext cx="360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电子邮件 |</a:t>
            </a:r>
          </a:p>
        </p:txBody>
      </p:sp>
      <p:sp>
        <p:nvSpPr>
          <p:cNvPr id="206" name="文本占位符 23"/>
          <p:cNvSpPr>
            <a:spLocks noGrp="1"/>
          </p:cNvSpPr>
          <p:nvPr>
            <p:ph type="body" sz="quarter" idx="122" hasCustomPrompt="1"/>
          </p:nvPr>
        </p:nvSpPr>
        <p:spPr>
          <a:xfrm>
            <a:off x="2286000" y="9213208"/>
            <a:ext cx="1404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[电子邮件]</a:t>
            </a:r>
          </a:p>
        </p:txBody>
      </p:sp>
      <p:sp>
        <p:nvSpPr>
          <p:cNvPr id="207" name="文本占位符 27"/>
          <p:cNvSpPr>
            <a:spLocks noGrp="1"/>
          </p:cNvSpPr>
          <p:nvPr>
            <p:ph type="body" sz="quarter" idx="123" hasCustomPrompt="1"/>
          </p:nvPr>
        </p:nvSpPr>
        <p:spPr>
          <a:xfrm>
            <a:off x="914400" y="93510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600" baseline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208" name="文本占位符 27"/>
          <p:cNvSpPr>
            <a:spLocks noGrp="1"/>
          </p:cNvSpPr>
          <p:nvPr>
            <p:ph type="body" sz="quarter" idx="124" hasCustomPrompt="1"/>
          </p:nvPr>
        </p:nvSpPr>
        <p:spPr>
          <a:xfrm>
            <a:off x="1184580" y="93452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209" name="文本占位符 19"/>
          <p:cNvSpPr>
            <a:spLocks noGrp="1"/>
          </p:cNvSpPr>
          <p:nvPr>
            <p:ph type="body" sz="quarter" idx="125" hasCustomPrompt="1"/>
          </p:nvPr>
        </p:nvSpPr>
        <p:spPr>
          <a:xfrm>
            <a:off x="4114800" y="652231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1100" b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210" name="文本占位符 21"/>
          <p:cNvSpPr>
            <a:spLocks noGrp="1"/>
          </p:cNvSpPr>
          <p:nvPr>
            <p:ph type="body" sz="quarter" idx="126" hasCustomPrompt="1"/>
          </p:nvPr>
        </p:nvSpPr>
        <p:spPr>
          <a:xfrm>
            <a:off x="4114800" y="823059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211" name="文本占位符 31"/>
          <p:cNvSpPr>
            <a:spLocks noGrp="1"/>
          </p:cNvSpPr>
          <p:nvPr>
            <p:ph type="body" sz="quarter" idx="127" hasCustomPrompt="1"/>
          </p:nvPr>
        </p:nvSpPr>
        <p:spPr>
          <a:xfrm>
            <a:off x="4114800" y="152440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1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212" name="文本占位符 31"/>
          <p:cNvSpPr>
            <a:spLocks noGrp="1"/>
          </p:cNvSpPr>
          <p:nvPr>
            <p:ph type="body" sz="quarter" idx="128" hasCustomPrompt="1"/>
          </p:nvPr>
        </p:nvSpPr>
        <p:spPr>
          <a:xfrm>
            <a:off x="4114800" y="166645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dirty="0"/>
              <a:t>[省/市/自治区，市/县，街道</a:t>
            </a:r>
            <a:r>
              <a:rPr lang="zh-CN" dirty="0" smtClean="0"/>
              <a:t>地址</a:t>
            </a:r>
            <a:r>
              <a:rPr lang="en-US" altLang="zh-CN" dirty="0" smtClean="0"/>
              <a:t> </a:t>
            </a:r>
            <a:r>
              <a:rPr lang="zh-CN" dirty="0" smtClean="0"/>
              <a:t>邮政编码</a:t>
            </a:r>
            <a:r>
              <a:rPr lang="zh-CN" dirty="0"/>
              <a:t>]</a:t>
            </a:r>
          </a:p>
        </p:txBody>
      </p:sp>
      <p:sp>
        <p:nvSpPr>
          <p:cNvPr id="213" name="文本占位符 23"/>
          <p:cNvSpPr>
            <a:spLocks noGrp="1"/>
          </p:cNvSpPr>
          <p:nvPr>
            <p:ph type="body" sz="quarter" idx="129" hasCustomPrompt="1"/>
          </p:nvPr>
        </p:nvSpPr>
        <p:spPr>
          <a:xfrm>
            <a:off x="4114798" y="1911330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214" name="文本占位符 23"/>
          <p:cNvSpPr>
            <a:spLocks noGrp="1"/>
          </p:cNvSpPr>
          <p:nvPr>
            <p:ph type="body" sz="quarter" idx="130" hasCustomPrompt="1"/>
          </p:nvPr>
        </p:nvSpPr>
        <p:spPr>
          <a:xfrm>
            <a:off x="4354940" y="1899790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[电话号码]</a:t>
            </a:r>
          </a:p>
        </p:txBody>
      </p:sp>
      <p:sp>
        <p:nvSpPr>
          <p:cNvPr id="215" name="文本占位符 23"/>
          <p:cNvSpPr>
            <a:spLocks noGrp="1"/>
          </p:cNvSpPr>
          <p:nvPr>
            <p:ph type="body" sz="quarter" idx="131" hasCustomPrompt="1"/>
          </p:nvPr>
        </p:nvSpPr>
        <p:spPr>
          <a:xfrm>
            <a:off x="5133104" y="1898630"/>
            <a:ext cx="360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电子邮件 |</a:t>
            </a:r>
          </a:p>
        </p:txBody>
      </p:sp>
      <p:sp>
        <p:nvSpPr>
          <p:cNvPr id="216" name="文本占位符 23"/>
          <p:cNvSpPr>
            <a:spLocks noGrp="1"/>
          </p:cNvSpPr>
          <p:nvPr>
            <p:ph type="body" sz="quarter" idx="132" hasCustomPrompt="1"/>
          </p:nvPr>
        </p:nvSpPr>
        <p:spPr>
          <a:xfrm>
            <a:off x="5505450" y="1899790"/>
            <a:ext cx="141895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[电子邮件]</a:t>
            </a:r>
          </a:p>
        </p:txBody>
      </p:sp>
      <p:sp>
        <p:nvSpPr>
          <p:cNvPr id="217" name="文本占位符 27"/>
          <p:cNvSpPr>
            <a:spLocks noGrp="1"/>
          </p:cNvSpPr>
          <p:nvPr>
            <p:ph type="body" sz="quarter" idx="133" hasCustomPrompt="1"/>
          </p:nvPr>
        </p:nvSpPr>
        <p:spPr>
          <a:xfrm>
            <a:off x="4114800" y="2037614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600" baseline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218" name="文本占位符 27"/>
          <p:cNvSpPr>
            <a:spLocks noGrp="1"/>
          </p:cNvSpPr>
          <p:nvPr>
            <p:ph type="body" sz="quarter" idx="134" hasCustomPrompt="1"/>
          </p:nvPr>
        </p:nvSpPr>
        <p:spPr>
          <a:xfrm>
            <a:off x="4384980" y="2031844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219" name="文本占位符 19"/>
          <p:cNvSpPr>
            <a:spLocks noGrp="1"/>
          </p:cNvSpPr>
          <p:nvPr>
            <p:ph type="body" sz="quarter" idx="135" hasCustomPrompt="1"/>
          </p:nvPr>
        </p:nvSpPr>
        <p:spPr>
          <a:xfrm>
            <a:off x="4114800" y="24842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1100" b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220" name="文本占位符 21"/>
          <p:cNvSpPr>
            <a:spLocks noGrp="1"/>
          </p:cNvSpPr>
          <p:nvPr>
            <p:ph type="body" sz="quarter" idx="136" hasCustomPrompt="1"/>
          </p:nvPr>
        </p:nvSpPr>
        <p:spPr>
          <a:xfrm>
            <a:off x="4114800" y="26550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221" name="文本占位符 31"/>
          <p:cNvSpPr>
            <a:spLocks noGrp="1"/>
          </p:cNvSpPr>
          <p:nvPr>
            <p:ph type="body" sz="quarter" idx="137" hasCustomPrompt="1"/>
          </p:nvPr>
        </p:nvSpPr>
        <p:spPr>
          <a:xfrm>
            <a:off x="4114800" y="33564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222" name="文本占位符 31"/>
          <p:cNvSpPr>
            <a:spLocks noGrp="1"/>
          </p:cNvSpPr>
          <p:nvPr>
            <p:ph type="body" sz="quarter" idx="138" hasCustomPrompt="1"/>
          </p:nvPr>
        </p:nvSpPr>
        <p:spPr>
          <a:xfrm>
            <a:off x="4114800" y="34984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dirty="0"/>
              <a:t>[省/市/自治区，市/县，街道</a:t>
            </a:r>
            <a:r>
              <a:rPr lang="zh-CN" dirty="0" smtClean="0"/>
              <a:t>地址</a:t>
            </a:r>
            <a:r>
              <a:rPr lang="en-US" altLang="zh-CN" dirty="0" smtClean="0"/>
              <a:t> </a:t>
            </a:r>
            <a:r>
              <a:rPr lang="zh-CN" dirty="0" smtClean="0"/>
              <a:t>邮政编码</a:t>
            </a:r>
            <a:r>
              <a:rPr lang="zh-CN" dirty="0"/>
              <a:t>]</a:t>
            </a:r>
          </a:p>
        </p:txBody>
      </p:sp>
      <p:sp>
        <p:nvSpPr>
          <p:cNvPr id="223" name="文本占位符 23"/>
          <p:cNvSpPr>
            <a:spLocks noGrp="1"/>
          </p:cNvSpPr>
          <p:nvPr>
            <p:ph type="body" sz="quarter" idx="139" hasCustomPrompt="1"/>
          </p:nvPr>
        </p:nvSpPr>
        <p:spPr>
          <a:xfrm>
            <a:off x="4114798" y="37433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224" name="文本占位符 23"/>
          <p:cNvSpPr>
            <a:spLocks noGrp="1"/>
          </p:cNvSpPr>
          <p:nvPr>
            <p:ph type="body" sz="quarter" idx="140" hasCustomPrompt="1"/>
          </p:nvPr>
        </p:nvSpPr>
        <p:spPr>
          <a:xfrm>
            <a:off x="4354940" y="37318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[电话号码]</a:t>
            </a:r>
          </a:p>
        </p:txBody>
      </p:sp>
      <p:sp>
        <p:nvSpPr>
          <p:cNvPr id="225" name="文本占位符 23"/>
          <p:cNvSpPr>
            <a:spLocks noGrp="1"/>
          </p:cNvSpPr>
          <p:nvPr>
            <p:ph type="body" sz="quarter" idx="141" hasCustomPrompt="1"/>
          </p:nvPr>
        </p:nvSpPr>
        <p:spPr>
          <a:xfrm>
            <a:off x="5133104" y="3730648"/>
            <a:ext cx="360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电子邮件 |</a:t>
            </a:r>
          </a:p>
        </p:txBody>
      </p:sp>
      <p:sp>
        <p:nvSpPr>
          <p:cNvPr id="226" name="文本占位符 23"/>
          <p:cNvSpPr>
            <a:spLocks noGrp="1"/>
          </p:cNvSpPr>
          <p:nvPr>
            <p:ph type="body" sz="quarter" idx="142" hasCustomPrompt="1"/>
          </p:nvPr>
        </p:nvSpPr>
        <p:spPr>
          <a:xfrm>
            <a:off x="5505450" y="3731808"/>
            <a:ext cx="1404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[电子邮件]</a:t>
            </a:r>
          </a:p>
        </p:txBody>
      </p:sp>
      <p:sp>
        <p:nvSpPr>
          <p:cNvPr id="227" name="文本占位符 27"/>
          <p:cNvSpPr>
            <a:spLocks noGrp="1"/>
          </p:cNvSpPr>
          <p:nvPr>
            <p:ph type="body" sz="quarter" idx="143" hasCustomPrompt="1"/>
          </p:nvPr>
        </p:nvSpPr>
        <p:spPr>
          <a:xfrm>
            <a:off x="4114800" y="38696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600" baseline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228" name="文本占位符 27"/>
          <p:cNvSpPr>
            <a:spLocks noGrp="1"/>
          </p:cNvSpPr>
          <p:nvPr>
            <p:ph type="body" sz="quarter" idx="144" hasCustomPrompt="1"/>
          </p:nvPr>
        </p:nvSpPr>
        <p:spPr>
          <a:xfrm>
            <a:off x="4384980" y="38638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229" name="文本占位符 19"/>
          <p:cNvSpPr>
            <a:spLocks noGrp="1"/>
          </p:cNvSpPr>
          <p:nvPr>
            <p:ph type="body" sz="quarter" idx="145" hasCustomPrompt="1"/>
          </p:nvPr>
        </p:nvSpPr>
        <p:spPr>
          <a:xfrm>
            <a:off x="4114800" y="4309133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1100" b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230" name="文本占位符 21"/>
          <p:cNvSpPr>
            <a:spLocks noGrp="1"/>
          </p:cNvSpPr>
          <p:nvPr>
            <p:ph type="body" sz="quarter" idx="146" hasCustomPrompt="1"/>
          </p:nvPr>
        </p:nvSpPr>
        <p:spPr>
          <a:xfrm>
            <a:off x="4114800" y="4479961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231" name="文本占位符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114800" y="518131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1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232" name="文本占位符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114800" y="532336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dirty="0"/>
              <a:t>[省/市/自治区，市/县，街道</a:t>
            </a:r>
            <a:r>
              <a:rPr lang="zh-CN" dirty="0" smtClean="0"/>
              <a:t>地址</a:t>
            </a:r>
            <a:r>
              <a:rPr lang="en-US" altLang="zh-CN" dirty="0" smtClean="0"/>
              <a:t> </a:t>
            </a:r>
            <a:r>
              <a:rPr lang="zh-CN" dirty="0" smtClean="0"/>
              <a:t>邮政编码</a:t>
            </a:r>
            <a:r>
              <a:rPr lang="zh-CN" dirty="0"/>
              <a:t>]</a:t>
            </a:r>
          </a:p>
        </p:txBody>
      </p:sp>
      <p:sp>
        <p:nvSpPr>
          <p:cNvPr id="233" name="文本占位符 23"/>
          <p:cNvSpPr>
            <a:spLocks noGrp="1"/>
          </p:cNvSpPr>
          <p:nvPr>
            <p:ph type="body" sz="quarter" idx="149" hasCustomPrompt="1"/>
          </p:nvPr>
        </p:nvSpPr>
        <p:spPr>
          <a:xfrm>
            <a:off x="4114798" y="5568232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234" name="文本占位符 23"/>
          <p:cNvSpPr>
            <a:spLocks noGrp="1"/>
          </p:cNvSpPr>
          <p:nvPr>
            <p:ph type="body" sz="quarter" idx="150" hasCustomPrompt="1"/>
          </p:nvPr>
        </p:nvSpPr>
        <p:spPr>
          <a:xfrm>
            <a:off x="4354940" y="5556692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[电话号码]</a:t>
            </a:r>
          </a:p>
        </p:txBody>
      </p:sp>
      <p:sp>
        <p:nvSpPr>
          <p:cNvPr id="235" name="文本占位符 23"/>
          <p:cNvSpPr>
            <a:spLocks noGrp="1"/>
          </p:cNvSpPr>
          <p:nvPr>
            <p:ph type="body" sz="quarter" idx="151" hasCustomPrompt="1"/>
          </p:nvPr>
        </p:nvSpPr>
        <p:spPr>
          <a:xfrm>
            <a:off x="5133104" y="5555532"/>
            <a:ext cx="360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电子邮件 |</a:t>
            </a:r>
          </a:p>
        </p:txBody>
      </p:sp>
      <p:sp>
        <p:nvSpPr>
          <p:cNvPr id="236" name="文本占位符 23"/>
          <p:cNvSpPr>
            <a:spLocks noGrp="1"/>
          </p:cNvSpPr>
          <p:nvPr>
            <p:ph type="body" sz="quarter" idx="152" hasCustomPrompt="1"/>
          </p:nvPr>
        </p:nvSpPr>
        <p:spPr>
          <a:xfrm>
            <a:off x="5505450" y="5556692"/>
            <a:ext cx="1404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[电子邮件]</a:t>
            </a:r>
          </a:p>
        </p:txBody>
      </p:sp>
      <p:sp>
        <p:nvSpPr>
          <p:cNvPr id="237" name="文本占位符 27"/>
          <p:cNvSpPr>
            <a:spLocks noGrp="1"/>
          </p:cNvSpPr>
          <p:nvPr>
            <p:ph type="body" sz="quarter" idx="153" hasCustomPrompt="1"/>
          </p:nvPr>
        </p:nvSpPr>
        <p:spPr>
          <a:xfrm>
            <a:off x="4114800" y="5694516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600" baseline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238" name="文本占位符 27"/>
          <p:cNvSpPr>
            <a:spLocks noGrp="1"/>
          </p:cNvSpPr>
          <p:nvPr>
            <p:ph type="body" sz="quarter" idx="154" hasCustomPrompt="1"/>
          </p:nvPr>
        </p:nvSpPr>
        <p:spPr>
          <a:xfrm>
            <a:off x="4384980" y="5688746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239" name="文本占位符 19"/>
          <p:cNvSpPr>
            <a:spLocks noGrp="1"/>
          </p:cNvSpPr>
          <p:nvPr>
            <p:ph type="body" sz="quarter" idx="155" hasCustomPrompt="1"/>
          </p:nvPr>
        </p:nvSpPr>
        <p:spPr>
          <a:xfrm>
            <a:off x="4114800" y="61413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1100" b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240" name="文本占位符 21"/>
          <p:cNvSpPr>
            <a:spLocks noGrp="1"/>
          </p:cNvSpPr>
          <p:nvPr>
            <p:ph type="body" sz="quarter" idx="156" hasCustomPrompt="1"/>
          </p:nvPr>
        </p:nvSpPr>
        <p:spPr>
          <a:xfrm>
            <a:off x="4114800" y="63121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241" name="文本占位符 31"/>
          <p:cNvSpPr>
            <a:spLocks noGrp="1"/>
          </p:cNvSpPr>
          <p:nvPr>
            <p:ph type="body" sz="quarter" idx="157" hasCustomPrompt="1"/>
          </p:nvPr>
        </p:nvSpPr>
        <p:spPr>
          <a:xfrm>
            <a:off x="4114800" y="70135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1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242" name="文本占位符 31"/>
          <p:cNvSpPr>
            <a:spLocks noGrp="1"/>
          </p:cNvSpPr>
          <p:nvPr>
            <p:ph type="body" sz="quarter" idx="158" hasCustomPrompt="1"/>
          </p:nvPr>
        </p:nvSpPr>
        <p:spPr>
          <a:xfrm>
            <a:off x="4114800" y="71555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dirty="0"/>
              <a:t>[省/市/自治区，市/县，街道</a:t>
            </a:r>
            <a:r>
              <a:rPr lang="zh-CN" dirty="0" smtClean="0"/>
              <a:t>地址</a:t>
            </a:r>
            <a:r>
              <a:rPr lang="en-US" altLang="zh-CN" dirty="0" smtClean="0"/>
              <a:t> </a:t>
            </a:r>
            <a:r>
              <a:rPr lang="zh-CN" dirty="0" smtClean="0"/>
              <a:t>邮政编码</a:t>
            </a:r>
            <a:r>
              <a:rPr lang="zh-CN" dirty="0"/>
              <a:t>]</a:t>
            </a:r>
          </a:p>
        </p:txBody>
      </p:sp>
      <p:sp>
        <p:nvSpPr>
          <p:cNvPr id="243" name="文本占位符 23"/>
          <p:cNvSpPr>
            <a:spLocks noGrp="1"/>
          </p:cNvSpPr>
          <p:nvPr>
            <p:ph type="body" sz="quarter" idx="159" hasCustomPrompt="1"/>
          </p:nvPr>
        </p:nvSpPr>
        <p:spPr>
          <a:xfrm>
            <a:off x="4114798" y="74004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244" name="文本占位符 23"/>
          <p:cNvSpPr>
            <a:spLocks noGrp="1"/>
          </p:cNvSpPr>
          <p:nvPr>
            <p:ph type="body" sz="quarter" idx="160" hasCustomPrompt="1"/>
          </p:nvPr>
        </p:nvSpPr>
        <p:spPr>
          <a:xfrm>
            <a:off x="4354940" y="73889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[电话号码]</a:t>
            </a:r>
          </a:p>
        </p:txBody>
      </p:sp>
      <p:sp>
        <p:nvSpPr>
          <p:cNvPr id="245" name="文本占位符 23"/>
          <p:cNvSpPr>
            <a:spLocks noGrp="1"/>
          </p:cNvSpPr>
          <p:nvPr>
            <p:ph type="body" sz="quarter" idx="161" hasCustomPrompt="1"/>
          </p:nvPr>
        </p:nvSpPr>
        <p:spPr>
          <a:xfrm>
            <a:off x="5133104" y="7387748"/>
            <a:ext cx="360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电子邮件 |</a:t>
            </a:r>
          </a:p>
        </p:txBody>
      </p:sp>
      <p:sp>
        <p:nvSpPr>
          <p:cNvPr id="246" name="文本占位符 23"/>
          <p:cNvSpPr>
            <a:spLocks noGrp="1"/>
          </p:cNvSpPr>
          <p:nvPr>
            <p:ph type="body" sz="quarter" idx="162" hasCustomPrompt="1"/>
          </p:nvPr>
        </p:nvSpPr>
        <p:spPr>
          <a:xfrm>
            <a:off x="5505450" y="7388908"/>
            <a:ext cx="1404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[电子邮件]</a:t>
            </a:r>
          </a:p>
        </p:txBody>
      </p:sp>
      <p:sp>
        <p:nvSpPr>
          <p:cNvPr id="247" name="文本占位符 27"/>
          <p:cNvSpPr>
            <a:spLocks noGrp="1"/>
          </p:cNvSpPr>
          <p:nvPr>
            <p:ph type="body" sz="quarter" idx="163" hasCustomPrompt="1"/>
          </p:nvPr>
        </p:nvSpPr>
        <p:spPr>
          <a:xfrm>
            <a:off x="4114800" y="75267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600" baseline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248" name="文本占位符 27"/>
          <p:cNvSpPr>
            <a:spLocks noGrp="1"/>
          </p:cNvSpPr>
          <p:nvPr>
            <p:ph type="body" sz="quarter" idx="164" hasCustomPrompt="1"/>
          </p:nvPr>
        </p:nvSpPr>
        <p:spPr>
          <a:xfrm>
            <a:off x="4384980" y="75209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  <p:sp>
        <p:nvSpPr>
          <p:cNvPr id="249" name="文本占位符 19"/>
          <p:cNvSpPr>
            <a:spLocks noGrp="1"/>
          </p:cNvSpPr>
          <p:nvPr>
            <p:ph type="body" sz="quarter" idx="165" hasCustomPrompt="1"/>
          </p:nvPr>
        </p:nvSpPr>
        <p:spPr>
          <a:xfrm>
            <a:off x="4114800" y="79656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1100" b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900"/>
            </a:lvl2pPr>
            <a:lvl3pPr marL="0" indent="0" latinLnBrk="0">
              <a:spcBef>
                <a:spcPts val="0"/>
              </a:spcBef>
              <a:buNone/>
              <a:defRPr lang="zh-CN" sz="900"/>
            </a:lvl3pPr>
            <a:lvl4pPr marL="0" indent="0" latinLnBrk="0">
              <a:spcBef>
                <a:spcPts val="0"/>
              </a:spcBef>
              <a:buNone/>
              <a:defRPr lang="zh-CN" sz="900"/>
            </a:lvl4pPr>
            <a:lvl5pPr marL="0" indent="0" latinLnBrk="0">
              <a:spcBef>
                <a:spcPts val="0"/>
              </a:spcBef>
              <a:buNone/>
              <a:defRPr lang="zh-CN" sz="900"/>
            </a:lvl5pPr>
          </a:lstStyle>
          <a:p>
            <a:pPr lvl="0"/>
            <a:r>
              <a:rPr lang="zh-CN"/>
              <a:t>[姓名]</a:t>
            </a:r>
          </a:p>
        </p:txBody>
      </p:sp>
      <p:sp>
        <p:nvSpPr>
          <p:cNvPr id="250" name="文本占位符 21"/>
          <p:cNvSpPr>
            <a:spLocks noGrp="1"/>
          </p:cNvSpPr>
          <p:nvPr>
            <p:ph type="body" sz="quarter" idx="166" hasCustomPrompt="1"/>
          </p:nvPr>
        </p:nvSpPr>
        <p:spPr>
          <a:xfrm>
            <a:off x="4114800" y="81364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[职务]</a:t>
            </a:r>
          </a:p>
        </p:txBody>
      </p:sp>
      <p:sp>
        <p:nvSpPr>
          <p:cNvPr id="251" name="文本占位符 31"/>
          <p:cNvSpPr>
            <a:spLocks noGrp="1"/>
          </p:cNvSpPr>
          <p:nvPr>
            <p:ph type="body" sz="quarter" idx="167" hasCustomPrompt="1"/>
          </p:nvPr>
        </p:nvSpPr>
        <p:spPr>
          <a:xfrm>
            <a:off x="4114800" y="88378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="1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/>
              <a:t>[公司]</a:t>
            </a:r>
          </a:p>
        </p:txBody>
      </p:sp>
      <p:sp>
        <p:nvSpPr>
          <p:cNvPr id="252" name="文本占位符 31"/>
          <p:cNvSpPr>
            <a:spLocks noGrp="1"/>
          </p:cNvSpPr>
          <p:nvPr>
            <p:ph type="body" sz="quarter" idx="168" hasCustomPrompt="1"/>
          </p:nvPr>
        </p:nvSpPr>
        <p:spPr>
          <a:xfrm>
            <a:off x="4114800" y="89798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CN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dirty="0"/>
              <a:t>[省/市/自治区，市/县，街道</a:t>
            </a:r>
            <a:r>
              <a:rPr lang="zh-CN" dirty="0" smtClean="0"/>
              <a:t>地址</a:t>
            </a:r>
            <a:r>
              <a:rPr lang="en-US" altLang="zh-CN" dirty="0" smtClean="0"/>
              <a:t> </a:t>
            </a:r>
            <a:r>
              <a:rPr lang="zh-CN" dirty="0" smtClean="0"/>
              <a:t>邮政编码</a:t>
            </a:r>
            <a:r>
              <a:rPr lang="zh-CN" dirty="0"/>
              <a:t>]</a:t>
            </a:r>
          </a:p>
        </p:txBody>
      </p:sp>
      <p:sp>
        <p:nvSpPr>
          <p:cNvPr id="253" name="文本占位符 23"/>
          <p:cNvSpPr>
            <a:spLocks noGrp="1"/>
          </p:cNvSpPr>
          <p:nvPr>
            <p:ph type="body" sz="quarter" idx="169" hasCustomPrompt="1"/>
          </p:nvPr>
        </p:nvSpPr>
        <p:spPr>
          <a:xfrm>
            <a:off x="4114798" y="92247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254" name="文本占位符 23"/>
          <p:cNvSpPr>
            <a:spLocks noGrp="1"/>
          </p:cNvSpPr>
          <p:nvPr>
            <p:ph type="body" sz="quarter" idx="170" hasCustomPrompt="1"/>
          </p:nvPr>
        </p:nvSpPr>
        <p:spPr>
          <a:xfrm>
            <a:off x="4354940" y="92132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[电话号码]</a:t>
            </a:r>
          </a:p>
        </p:txBody>
      </p:sp>
      <p:sp>
        <p:nvSpPr>
          <p:cNvPr id="255" name="文本占位符 23"/>
          <p:cNvSpPr>
            <a:spLocks noGrp="1"/>
          </p:cNvSpPr>
          <p:nvPr>
            <p:ph type="body" sz="quarter" idx="171" hasCustomPrompt="1"/>
          </p:nvPr>
        </p:nvSpPr>
        <p:spPr>
          <a:xfrm>
            <a:off x="5133104" y="9212048"/>
            <a:ext cx="360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60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电子邮件 |</a:t>
            </a:r>
          </a:p>
        </p:txBody>
      </p:sp>
      <p:sp>
        <p:nvSpPr>
          <p:cNvPr id="256" name="文本占位符 23"/>
          <p:cNvSpPr>
            <a:spLocks noGrp="1"/>
          </p:cNvSpPr>
          <p:nvPr>
            <p:ph type="body" sz="quarter" idx="172" hasCustomPrompt="1"/>
          </p:nvPr>
        </p:nvSpPr>
        <p:spPr>
          <a:xfrm>
            <a:off x="5486400" y="9213208"/>
            <a:ext cx="1404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zh-CN" sz="80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700"/>
            </a:lvl2pPr>
            <a:lvl3pPr marL="0" indent="0" latinLnBrk="0">
              <a:spcBef>
                <a:spcPts val="0"/>
              </a:spcBef>
              <a:buNone/>
              <a:defRPr lang="zh-CN" sz="700"/>
            </a:lvl3pPr>
            <a:lvl4pPr marL="0" indent="0" latinLnBrk="0">
              <a:spcBef>
                <a:spcPts val="0"/>
              </a:spcBef>
              <a:buNone/>
              <a:defRPr lang="zh-CN" sz="700"/>
            </a:lvl4pPr>
            <a:lvl5pPr marL="0" indent="0" latinLnBrk="0">
              <a:spcBef>
                <a:spcPts val="0"/>
              </a:spcBef>
              <a:buNone/>
              <a:defRPr lang="zh-CN" sz="700"/>
            </a:lvl5pPr>
          </a:lstStyle>
          <a:p>
            <a:pPr lvl="0"/>
            <a:r>
              <a:rPr lang="zh-CN"/>
              <a:t>[电子邮件]</a:t>
            </a:r>
          </a:p>
        </p:txBody>
      </p:sp>
      <p:sp>
        <p:nvSpPr>
          <p:cNvPr id="257" name="文本占位符 27"/>
          <p:cNvSpPr>
            <a:spLocks noGrp="1"/>
          </p:cNvSpPr>
          <p:nvPr>
            <p:ph type="body" sz="quarter" idx="173" hasCustomPrompt="1"/>
          </p:nvPr>
        </p:nvSpPr>
        <p:spPr>
          <a:xfrm>
            <a:off x="4114800" y="93510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600" baseline="0">
                <a:solidFill>
                  <a:schemeClr val="accent4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258" name="文本占位符 27"/>
          <p:cNvSpPr>
            <a:spLocks noGrp="1"/>
          </p:cNvSpPr>
          <p:nvPr>
            <p:ph type="body" sz="quarter" idx="174" hasCustomPrompt="1"/>
          </p:nvPr>
        </p:nvSpPr>
        <p:spPr>
          <a:xfrm>
            <a:off x="4384980" y="93452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CN" sz="800" baseline="0">
                <a:solidFill>
                  <a:schemeClr val="accent5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CN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/>
              <a:t>[Web 地址]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名片网格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矩形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</p:grpSp>
      <p:sp>
        <p:nvSpPr>
          <p:cNvPr id="2" name="标题占位符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2013/12/19</a:t>
            </a:fld>
            <a:endParaRPr lang="zh-CN"/>
          </a:p>
        </p:txBody>
      </p:sp>
      <p:sp>
        <p:nvSpPr>
          <p:cNvPr id="5" name="页脚占位符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/>
          </a:p>
        </p:txBody>
      </p:sp>
      <p:sp>
        <p:nvSpPr>
          <p:cNvPr id="6" name="幻灯片编号占位符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zh-CN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zh-CN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CN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464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36" userDrawn="1">
          <p15:clr>
            <a:srgbClr val="F26B43"/>
          </p15:clr>
        </p15:guide>
        <p15:guide id="8" orient="horz" pos="4904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占位符 10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/>
              <a:t>彭德威</a:t>
            </a:r>
          </a:p>
          <a:p>
            <a:endParaRPr lang="zh-CN"/>
          </a:p>
        </p:txBody>
      </p:sp>
      <p:sp>
        <p:nvSpPr>
          <p:cNvPr id="104" name="文本占位符 10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/>
              <a:t>副总裁</a:t>
            </a:r>
          </a:p>
        </p:txBody>
      </p:sp>
      <p:sp>
        <p:nvSpPr>
          <p:cNvPr id="108" name="文本占位符 10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zh-CN" dirty="0"/>
              <a:t>Contoso Pharmaceuticals</a:t>
            </a:r>
          </a:p>
        </p:txBody>
      </p:sp>
      <p:sp>
        <p:nvSpPr>
          <p:cNvPr id="107" name="文本占位符 10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 altLang="en-US" dirty="0" smtClean="0"/>
              <a:t>广州市</a:t>
            </a:r>
            <a:r>
              <a:rPr lang="zh-CN" altLang="en-US" dirty="0" smtClean="0"/>
              <a:t>黄石</a:t>
            </a:r>
            <a:r>
              <a:rPr lang="zh-CN" altLang="en-US" dirty="0"/>
              <a:t>路 </a:t>
            </a:r>
            <a:r>
              <a:rPr lang="en-US" altLang="zh-CN" dirty="0"/>
              <a:t>50 </a:t>
            </a:r>
            <a:r>
              <a:rPr lang="zh-CN" altLang="en-US" dirty="0"/>
              <a:t>号 </a:t>
            </a:r>
            <a:r>
              <a:rPr lang="en-US" altLang="zh-CN" dirty="0"/>
              <a:t>510000</a:t>
            </a:r>
            <a:endParaRPr lang="zh-CN" dirty="0"/>
          </a:p>
        </p:txBody>
      </p:sp>
      <p:sp>
        <p:nvSpPr>
          <p:cNvPr id="105" name="文本占位符 10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/>
              <a:t>电话 |</a:t>
            </a:r>
          </a:p>
        </p:txBody>
      </p:sp>
      <p:sp>
        <p:nvSpPr>
          <p:cNvPr id="110" name="文本占位符 10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zh-CN"/>
              <a:t>360.555.0150</a:t>
            </a:r>
          </a:p>
        </p:txBody>
      </p:sp>
      <p:sp>
        <p:nvSpPr>
          <p:cNvPr id="109" name="文本占位符 10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zh-CN"/>
              <a:t>电子邮件 |</a:t>
            </a:r>
          </a:p>
        </p:txBody>
      </p:sp>
      <p:sp>
        <p:nvSpPr>
          <p:cNvPr id="111" name="文本占位符 11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zh-CN"/>
              <a:t>rtamburello@contoso.com</a:t>
            </a:r>
          </a:p>
        </p:txBody>
      </p:sp>
      <p:sp>
        <p:nvSpPr>
          <p:cNvPr id="106" name="文本占位符 10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dirty="0"/>
              <a:t>WEB |</a:t>
            </a:r>
          </a:p>
        </p:txBody>
      </p:sp>
      <p:sp>
        <p:nvSpPr>
          <p:cNvPr id="112" name="文本占位符 11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zh-CN"/>
              <a:t>www.contoso.com</a:t>
            </a:r>
          </a:p>
        </p:txBody>
      </p:sp>
      <p:sp>
        <p:nvSpPr>
          <p:cNvPr id="263" name="文本占位符 262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64" name="文本占位符 263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65" name="文本占位符 264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66" name="文本占位符 265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17" name="文本占位符 11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r>
              <a:rPr lang="zh-CN"/>
              <a:t>电话 |</a:t>
            </a:r>
          </a:p>
        </p:txBody>
      </p:sp>
      <p:sp>
        <p:nvSpPr>
          <p:cNvPr id="267" name="文本占位符 266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19" name="文本占位符 11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r>
              <a:rPr lang="zh-CN"/>
              <a:t>电子邮件 |</a:t>
            </a:r>
          </a:p>
        </p:txBody>
      </p:sp>
      <p:sp>
        <p:nvSpPr>
          <p:cNvPr id="268" name="文本占位符 267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21" name="文本占位符 12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r>
              <a:rPr lang="zh-CN"/>
              <a:t>WEB |</a:t>
            </a:r>
          </a:p>
        </p:txBody>
      </p:sp>
      <p:sp>
        <p:nvSpPr>
          <p:cNvPr id="269" name="文本占位符 268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79" name="文本占位符 278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80" name="文本占位符 279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81" name="文本占位符 280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82" name="文本占位符 281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27" name="文本占位符 12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r>
              <a:rPr lang="zh-CN"/>
              <a:t>电话 |</a:t>
            </a:r>
          </a:p>
        </p:txBody>
      </p:sp>
      <p:sp>
        <p:nvSpPr>
          <p:cNvPr id="283" name="文本占位符 282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29" name="文本占位符 12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r>
              <a:rPr lang="zh-CN"/>
              <a:t>电子邮件 |</a:t>
            </a:r>
          </a:p>
        </p:txBody>
      </p:sp>
      <p:sp>
        <p:nvSpPr>
          <p:cNvPr id="284" name="文本占位符 283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31" name="文本占位符 13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r>
              <a:rPr lang="zh-CN"/>
              <a:t>WEB |</a:t>
            </a:r>
          </a:p>
        </p:txBody>
      </p:sp>
      <p:sp>
        <p:nvSpPr>
          <p:cNvPr id="285" name="文本占位符 284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2" name="文本占位符 191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3" name="文本占位符 192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4" name="文本占位符 193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5" name="文本占位符 194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37" name="文本占位符 13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r>
              <a:rPr lang="zh-CN"/>
              <a:t>电话 |</a:t>
            </a:r>
          </a:p>
        </p:txBody>
      </p:sp>
      <p:sp>
        <p:nvSpPr>
          <p:cNvPr id="196" name="文本占位符 195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39" name="文本占位符 13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r>
              <a:rPr lang="zh-CN"/>
              <a:t>电子邮件 |</a:t>
            </a:r>
          </a:p>
        </p:txBody>
      </p:sp>
      <p:sp>
        <p:nvSpPr>
          <p:cNvPr id="198" name="文本占位符 197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41" name="文本占位符 14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r>
              <a:rPr lang="zh-CN"/>
              <a:t>WEB |</a:t>
            </a:r>
          </a:p>
        </p:txBody>
      </p:sp>
      <p:sp>
        <p:nvSpPr>
          <p:cNvPr id="200" name="文本占位符 199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02" name="文本占位符 201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04" name="文本占位符 20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05" name="文本占位符 20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06" name="文本占位符 20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47" name="文本占位符 14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r>
              <a:rPr lang="zh-CN"/>
              <a:t>电话 |</a:t>
            </a:r>
          </a:p>
        </p:txBody>
      </p:sp>
      <p:sp>
        <p:nvSpPr>
          <p:cNvPr id="207" name="文本占位符 20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49" name="文本占位符 14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r>
              <a:rPr lang="zh-CN"/>
              <a:t>电子邮件 |</a:t>
            </a:r>
          </a:p>
        </p:txBody>
      </p:sp>
      <p:sp>
        <p:nvSpPr>
          <p:cNvPr id="208" name="文本占位符 207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51" name="文本占位符 15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r>
              <a:rPr lang="zh-CN"/>
              <a:t>WEB |</a:t>
            </a:r>
          </a:p>
        </p:txBody>
      </p:sp>
      <p:sp>
        <p:nvSpPr>
          <p:cNvPr id="209" name="文本占位符 208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10" name="文本占位符 209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11" name="文本占位符 210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12" name="文本占位符 211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13" name="文本占位符 212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57" name="文本占位符 156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r>
              <a:rPr lang="zh-CN"/>
              <a:t>电话 |</a:t>
            </a:r>
          </a:p>
        </p:txBody>
      </p:sp>
      <p:sp>
        <p:nvSpPr>
          <p:cNvPr id="214" name="文本占位符 213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59" name="文本占位符 158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r>
              <a:rPr lang="zh-CN"/>
              <a:t>电子邮件 |</a:t>
            </a:r>
          </a:p>
        </p:txBody>
      </p:sp>
      <p:sp>
        <p:nvSpPr>
          <p:cNvPr id="215" name="文本占位符 214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61" name="文本占位符 160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r>
              <a:rPr lang="zh-CN"/>
              <a:t>WEB |</a:t>
            </a:r>
          </a:p>
        </p:txBody>
      </p:sp>
      <p:sp>
        <p:nvSpPr>
          <p:cNvPr id="216" name="文本占位符 215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17" name="文本占位符 216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18" name="文本占位符 217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19" name="文本占位符 218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20" name="文本占位符 219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67" name="文本占位符 166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r>
              <a:rPr lang="zh-CN"/>
              <a:t>电话 |</a:t>
            </a:r>
          </a:p>
        </p:txBody>
      </p:sp>
      <p:sp>
        <p:nvSpPr>
          <p:cNvPr id="221" name="文本占位符 220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69" name="文本占位符 168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r>
              <a:rPr lang="zh-CN"/>
              <a:t>电子邮件 |</a:t>
            </a:r>
          </a:p>
        </p:txBody>
      </p:sp>
      <p:sp>
        <p:nvSpPr>
          <p:cNvPr id="222" name="文本占位符 221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71" name="文本占位符 170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r>
              <a:rPr lang="zh-CN"/>
              <a:t>WEB |</a:t>
            </a:r>
          </a:p>
        </p:txBody>
      </p:sp>
      <p:sp>
        <p:nvSpPr>
          <p:cNvPr id="223" name="文本占位符 222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88" name="文本占位符 28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89" name="文本占位符 288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90" name="文本占位符 289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91" name="文本占位符 290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77" name="文本占位符 176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r>
              <a:rPr lang="zh-CN"/>
              <a:t>电话 |</a:t>
            </a:r>
          </a:p>
        </p:txBody>
      </p:sp>
      <p:sp>
        <p:nvSpPr>
          <p:cNvPr id="292" name="文本占位符 291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79" name="文本占位符 178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r>
              <a:rPr lang="zh-CN"/>
              <a:t>电子邮件 |</a:t>
            </a:r>
          </a:p>
        </p:txBody>
      </p:sp>
      <p:sp>
        <p:nvSpPr>
          <p:cNvPr id="293" name="文本占位符 292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81" name="文本占位符 180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r>
              <a:rPr lang="zh-CN"/>
              <a:t>WEB |</a:t>
            </a:r>
          </a:p>
        </p:txBody>
      </p:sp>
      <p:sp>
        <p:nvSpPr>
          <p:cNvPr id="294" name="文本占位符 293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95" name="文本占位符 294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96" name="文本占位符 295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97" name="文本占位符 296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98" name="文本占位符 297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87" name="文本占位符 186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r>
              <a:rPr lang="zh-CN"/>
              <a:t>电话 |</a:t>
            </a:r>
          </a:p>
        </p:txBody>
      </p:sp>
      <p:sp>
        <p:nvSpPr>
          <p:cNvPr id="299" name="文本占位符 298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89" name="文本占位符 188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r>
              <a:rPr lang="zh-CN"/>
              <a:t>电子邮件 |</a:t>
            </a:r>
          </a:p>
        </p:txBody>
      </p:sp>
      <p:sp>
        <p:nvSpPr>
          <p:cNvPr id="300" name="文本占位符 299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1" name="文本占位符 190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r>
              <a:rPr lang="zh-CN"/>
              <a:t>WEB |</a:t>
            </a:r>
          </a:p>
        </p:txBody>
      </p:sp>
      <p:sp>
        <p:nvSpPr>
          <p:cNvPr id="301" name="文本占位符 300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302" name="文本占位符 301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303" name="文本占位符 302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304" name="文本占位符 303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305" name="文本占位符 304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7" name="文本占位符 196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r>
              <a:rPr lang="zh-CN"/>
              <a:t>电话 |</a:t>
            </a:r>
          </a:p>
        </p:txBody>
      </p:sp>
      <p:sp>
        <p:nvSpPr>
          <p:cNvPr id="306" name="文本占位符 305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199" name="文本占位符 198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r>
              <a:rPr lang="zh-CN"/>
              <a:t>电子邮件 |</a:t>
            </a:r>
          </a:p>
        </p:txBody>
      </p:sp>
      <p:sp>
        <p:nvSpPr>
          <p:cNvPr id="307" name="文本占位符 306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201" name="文本占位符 200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r>
              <a:rPr lang="zh-CN"/>
              <a:t>WEB |</a:t>
            </a:r>
          </a:p>
        </p:txBody>
      </p:sp>
      <p:sp>
        <p:nvSpPr>
          <p:cNvPr id="308" name="文本占位符 307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zh-CN"/>
          </a:p>
        </p:txBody>
      </p:sp>
      <p:pic>
        <p:nvPicPr>
          <p:cNvPr id="203" name="图片 202" descr="徽标" title="示例图片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54114" y="605313"/>
            <a:ext cx="50292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图片 269" descr="徽标" title="示例图片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5080" y="605313"/>
            <a:ext cx="50292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图片 270" descr="徽标" title="示例图片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54114" y="2432303"/>
            <a:ext cx="50292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图片 271" descr="徽标" title="示例图片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5080" y="2432303"/>
            <a:ext cx="50292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图片 272" descr="徽标" title="示例图片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54114" y="4261103"/>
            <a:ext cx="50292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图片 273" descr="徽标" title="示例图片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5080" y="4261103"/>
            <a:ext cx="50292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图片 274" descr="徽标" title="示例图片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54114" y="6089903"/>
            <a:ext cx="50292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图片 275" descr="徽标" title="示例图片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5080" y="6089903"/>
            <a:ext cx="50292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图片 276" descr="徽标" title="示例图片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54114" y="7918703"/>
            <a:ext cx="50292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图片 277" descr="徽标" title="示例图片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5080" y="7918703"/>
            <a:ext cx="502920" cy="3771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7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名片（左对齐）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A5E3D7-6F08-4088-852D-17EA3A624E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B65996-8530-4C55-B9DB-479FD338E9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644EB87-C02F-4AB6-BA88-EB2ADC528D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167</Words>
  <Application>Microsoft Office PowerPoint</Application>
  <PresentationFormat>自定义</PresentationFormat>
  <Paragraphs>39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Microsoft YaHei UI</vt:lpstr>
      <vt:lpstr>幼圆</vt:lpstr>
      <vt:lpstr>Arial</vt:lpstr>
      <vt:lpstr>Cambria</vt:lpstr>
      <vt:lpstr>名片（左对齐）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2013-07-31T18:58:07Z</dcterms:created>
  <dcterms:modified xsi:type="dcterms:W3CDTF">2013-12-19T04:55:07Z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