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29" autoAdjust="0"/>
  </p:normalViewPr>
  <p:slideViewPr>
    <p:cSldViewPr snapToGrid="0">
      <p:cViewPr varScale="1">
        <p:scale>
          <a:sx n="102" d="100"/>
          <a:sy n="102" d="100"/>
        </p:scale>
        <p:origin x="144" y="24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917040"/>
        <c:axId val="248917600"/>
      </c:barChart>
      <c:catAx>
        <c:axId val="2489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248917600"/>
        <c:crosses val="autoZero"/>
        <c:auto val="1"/>
        <c:lblAlgn val="ctr"/>
        <c:lblOffset val="100"/>
        <c:noMultiLvlLbl val="0"/>
      </c:catAx>
      <c:valAx>
        <c:axId val="24891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2489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icrosoft YaHei UI" panose="020B0503020204020204" pitchFamily="34" charset="-122"/>
          <a:ea typeface="Microsoft YaHei U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/>
        </a:p>
      </dgm:t>
    </dgm:pt>
    <dgm:pt modelId="{CBB8559B-EAA1-4219-B64B-B5890A2D0802}">
      <dgm:prSet phldrT="[文本]"/>
      <dgm:spPr/>
      <dgm:t>
        <a:bodyPr/>
        <a:lstStyle/>
        <a:p>
          <a:r>
            <a:rPr lang="zh-CN">
              <a:latin typeface="Microsoft YaHei UI" panose="020B0503020204020204" pitchFamily="34" charset="-122"/>
              <a:ea typeface="Microsoft YaHei UI" panose="020B0503020204020204" pitchFamily="34" charset="-122"/>
            </a:rPr>
            <a:t>组 A</a:t>
          </a:r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ADF2F46-FE32-495A-8BEF-1B62F85AD86C}">
      <dgm:prSet phldrT="[文本]"/>
      <dgm:spPr/>
      <dgm:t>
        <a:bodyPr/>
        <a:lstStyle/>
        <a:p>
          <a:r>
            <a:rPr lang="zh-CN">
              <a:latin typeface="Microsoft YaHei UI" panose="020B0503020204020204" pitchFamily="34" charset="-122"/>
              <a:ea typeface="Microsoft YaHei UI" panose="020B0503020204020204" pitchFamily="34" charset="-122"/>
            </a:rPr>
            <a:t>组 B</a:t>
          </a:r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08F617A-6029-40BA-BDBE-75E6AC725EA5}">
      <dgm:prSet phldrT="[文本]"/>
      <dgm:spPr/>
      <dgm:t>
        <a:bodyPr/>
        <a:lstStyle/>
        <a:p>
          <a:r>
            <a:rPr lang="zh-CN">
              <a:latin typeface="Microsoft YaHei UI" panose="020B0503020204020204" pitchFamily="34" charset="-122"/>
              <a:ea typeface="Microsoft YaHei UI" panose="020B0503020204020204" pitchFamily="34" charset="-122"/>
            </a:rPr>
            <a:t>组 C</a:t>
          </a:r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zh-CN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zh-CN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zh-CN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zh-CN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5900" kern="1200">
              <a:latin typeface="Microsoft YaHei UI" panose="020B0503020204020204" pitchFamily="34" charset="-122"/>
              <a:ea typeface="Microsoft YaHei UI" panose="020B0503020204020204" pitchFamily="34" charset="-122"/>
            </a:rPr>
            <a:t>组 A</a:t>
          </a:r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5900" kern="1200">
              <a:latin typeface="Microsoft YaHei UI" panose="020B0503020204020204" pitchFamily="34" charset="-122"/>
              <a:ea typeface="Microsoft YaHei UI" panose="020B0503020204020204" pitchFamily="34" charset="-122"/>
            </a:rPr>
            <a:t>组 B</a:t>
          </a:r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5900" kern="1200">
              <a:latin typeface="Microsoft YaHei UI" panose="020B0503020204020204" pitchFamily="34" charset="-122"/>
              <a:ea typeface="Microsoft YaHei UI" panose="020B0503020204020204" pitchFamily="34" charset="-122"/>
            </a:rPr>
            <a:t>组 C</a:t>
          </a:r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8DA0FDE8-3B80-4AAC-92F2-E3D0667D4E72}" type="datetimeFigureOut">
              <a:rPr lang="en-US" altLang="zh-CN" smtClean="0"/>
              <a:t>12/16/2013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07B79F74-2001-4B21-B06E-FA23C7F2DD77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C5F25FBA-1311-468D-8115-8778B0F7BEEC}" type="datetimeFigureOut">
              <a:t>2013/12/16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F0E67C00-F679-4C51-9894-9E2214E5C2F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65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86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507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89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zh-CN" smtClean="0"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45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87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90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66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260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29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CN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55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CN" sz="66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CN" sz="2400"/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t>2013/12/16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t>2013/12/16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t>2013/12/16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 latinLnBrk="0">
              <a:lnSpc>
                <a:spcPct val="80000"/>
              </a:lnSpc>
              <a:defRPr lang="zh-CN" sz="54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CN" sz="2400"/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t>2013/12/16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CN" sz="20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CN" sz="20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t>2013/12/16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t>2013/12/16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t>2013/12/16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zh-CN" sz="18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t>2013/12/16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 latinLnBrk="0">
              <a:buNone/>
              <a:defRPr lang="zh-CN" sz="20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8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t>2013/12/16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7D4020-EAAB-4E36-8532-04C08CBCE9E1}" type="datetime1">
              <a:rPr lang="en-US" altLang="zh-CN" smtClean="0"/>
              <a:pPr/>
              <a:t>12/16/2013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31375A4-56A4-47D6-9801-1991572033F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000" kern="1200" baseline="0">
          <a:solidFill>
            <a:schemeClr val="accent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zh-CN"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CN"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/>
              <a:t>标题版式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/>
              <a:t>副标题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4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带有列表的标题和内容版式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/>
              <a:t>在此处添加第一个要点</a:t>
            </a:r>
          </a:p>
          <a:p>
            <a:r>
              <a:rPr lang="zh-CN"/>
              <a:t>在此处添加第二个要点</a:t>
            </a:r>
          </a:p>
          <a:p>
            <a:r>
              <a:rPr lang="zh-CN"/>
              <a:t>在此处添加第三个要点</a:t>
            </a: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带有图表的标题和内容版式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012255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带有表格的两栏内容版式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/>
              <a:t>此处为第一个要点</a:t>
            </a:r>
          </a:p>
          <a:p>
            <a:r>
              <a:rPr lang="zh-CN"/>
              <a:t>此处为第二个要点</a:t>
            </a:r>
          </a:p>
          <a:p>
            <a:r>
              <a:rPr lang="zh-CN"/>
              <a:t>此处为第三个要点</a:t>
            </a:r>
          </a:p>
        </p:txBody>
      </p:sp>
      <p:graphicFrame>
        <p:nvGraphicFramePr>
          <p:cNvPr id="5" name="内容占位符 4" descr="示例表格（3 列，4 行）" title="表格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5094742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endParaRPr lang="zh-CN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组</a:t>
                      </a:r>
                      <a:r>
                        <a:rPr lang="zh-CN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1</a:t>
                      </a:r>
                      <a:endParaRPr lang="zh-CN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组 2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课程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95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课程</a:t>
                      </a:r>
                      <a:r>
                        <a:rPr lang="zh-CN" baseline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2</a:t>
                      </a:r>
                      <a:endParaRPr lang="zh-CN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88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课程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带有 SmartArt 的两栏内容版式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/>
              <a:t>此处为第一个要点</a:t>
            </a:r>
          </a:p>
          <a:p>
            <a:r>
              <a:rPr lang="zh-CN"/>
              <a:t>此处为第二个要点</a:t>
            </a:r>
          </a:p>
          <a:p>
            <a:r>
              <a:rPr lang="zh-CN"/>
              <a:t>此处为第三个要点</a:t>
            </a:r>
          </a:p>
        </p:txBody>
      </p:sp>
      <p:graphicFrame>
        <p:nvGraphicFramePr>
          <p:cNvPr id="5" name="内容占位符 4" descr="基本维恩图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9368663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2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7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9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蓝色茶色渐变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此值表示保存或修订次数。该应用程序负责在每次修订后更新此值。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</Words>
  <Application>Microsoft Office PowerPoint</Application>
  <PresentationFormat>宽屏</PresentationFormat>
  <Paragraphs>41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Microsoft YaHei UI</vt:lpstr>
      <vt:lpstr>Arial</vt:lpstr>
      <vt:lpstr>Franklin Gothic Medium</vt:lpstr>
      <vt:lpstr>蓝色茶色渐变 16x9</vt:lpstr>
      <vt:lpstr>标题版式</vt:lpstr>
      <vt:lpstr>带有列表的标题和内容版式</vt:lpstr>
      <vt:lpstr>带有图表的标题和内容版式</vt:lpstr>
      <vt:lpstr>带有表格的两栏内容版式</vt:lpstr>
      <vt:lpstr>带有 SmartArt 的两栏内容版式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2013-07-31T17:36:06Z</dcterms:created>
  <dcterms:modified xsi:type="dcterms:W3CDTF">2013-12-16T05:00:45Z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