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6429" autoAdjust="0"/>
  </p:normalViewPr>
  <p:slideViewPr>
    <p:cSldViewPr snapToGrid="0">
      <p:cViewPr varScale="1">
        <p:scale>
          <a:sx n="108" d="100"/>
          <a:sy n="108" d="100"/>
        </p:scale>
        <p:origin x="4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文本]" custT="1"/>
      <dgm:spPr/>
      <dgm:t>
        <a:bodyPr/>
        <a:lstStyle/>
        <a:p>
          <a:r>
            <a:rPr lang="zh-CN" altLang="en-US" sz="18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上课第一天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2FA0BAB-FDC3-4AE0-86F6-722946E72E0B}">
      <dgm:prSet phldrT="[文本]" custT="1"/>
      <dgm:spPr/>
      <dgm:t>
        <a:bodyPr/>
        <a:lstStyle/>
        <a:p>
          <a:r>
            <a:rPr lang="en-US" altLang="zh-CN" sz="16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8 </a:t>
          </a:r>
          <a:r>
            <a:rPr lang="zh-CN" altLang="en-US" sz="16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15 </a:t>
          </a:r>
          <a:r>
            <a:rPr lang="zh-CN" altLang="en-US" sz="16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C0E0690-0D28-498A-9713-AAA00D9F988C}">
      <dgm:prSet phldrT="[文本]" custT="1"/>
      <dgm:spPr/>
      <dgm:t>
        <a:bodyPr/>
        <a:lstStyle/>
        <a:p>
          <a:r>
            <a:rPr lang="zh-CN" altLang="en-US" sz="1800">
              <a:latin typeface="Microsoft YaHei UI" panose="020B0503020204020204" pitchFamily="34" charset="-122"/>
              <a:ea typeface="Microsoft YaHei UI" panose="020B0503020204020204" pitchFamily="34" charset="-122"/>
            </a:rPr>
            <a:t>考试 </a:t>
          </a:r>
          <a:r>
            <a:rPr lang="en-US" altLang="zh-CN" sz="1800">
              <a:latin typeface="Microsoft YaHei UI" panose="020B0503020204020204" pitchFamily="34" charset="-122"/>
              <a:ea typeface="Microsoft YaHei UI" panose="020B0503020204020204" pitchFamily="34" charset="-122"/>
            </a:rPr>
            <a:t>1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14FBD6B-E8B9-4A8A-99A6-3C744024F994}">
      <dgm:prSet phldrT="[文本]" custT="1"/>
      <dgm:spPr/>
      <dgm:t>
        <a:bodyPr/>
        <a:lstStyle/>
        <a:p>
          <a:r>
            <a:rPr lang="en-US" altLang="zh-CN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10 </a:t>
          </a:r>
          <a:r>
            <a:rPr lang="zh-CN" altLang="en-US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9 </a:t>
          </a:r>
          <a:r>
            <a:rPr lang="zh-CN" altLang="en-US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0E7E69C-CFDD-4141-8033-E02187194337}">
      <dgm:prSet phldrT="[文本]" custT="1"/>
      <dgm:spPr/>
      <dgm:t>
        <a:bodyPr/>
        <a:lstStyle/>
        <a:p>
          <a:r>
            <a:rPr lang="zh-CN" altLang="en-US" sz="18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完成研究论文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8E0917B-7C9B-4987-80F4-1B70ACE949A4}">
      <dgm:prSet phldrT="[文本]" custT="1"/>
      <dgm:spPr/>
      <dgm:t>
        <a:bodyPr/>
        <a:lstStyle/>
        <a:p>
          <a:r>
            <a:rPr lang="en-US" altLang="zh-CN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1 </a:t>
          </a:r>
          <a:r>
            <a:rPr lang="zh-CN" altLang="en-US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10 </a:t>
          </a:r>
          <a:r>
            <a:rPr lang="zh-CN" altLang="en-US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0FC1ADB-F403-4C8D-9765-CD47B92C50B7}">
      <dgm:prSet phldrT="[文本]" custT="1"/>
      <dgm:spPr/>
      <dgm:t>
        <a:bodyPr/>
        <a:lstStyle/>
        <a:p>
          <a:r>
            <a:rPr lang="zh-CN" altLang="en-US" sz="1800">
              <a:latin typeface="Microsoft YaHei UI" panose="020B0503020204020204" pitchFamily="34" charset="-122"/>
              <a:ea typeface="Microsoft YaHei UI" panose="020B0503020204020204" pitchFamily="34" charset="-122"/>
            </a:rPr>
            <a:t>考试 </a:t>
          </a:r>
          <a:r>
            <a:rPr lang="en-US" altLang="zh-CN" sz="1800">
              <a:latin typeface="Microsoft YaHei UI" panose="020B0503020204020204" pitchFamily="34" charset="-122"/>
              <a:ea typeface="Microsoft YaHei UI" panose="020B0503020204020204" pitchFamily="34" charset="-122"/>
            </a:rPr>
            <a:t>2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09755A1-CC05-44A2-9B1C-44B820106082}">
      <dgm:prSet phldrT="[文本]" custT="1"/>
      <dgm:spPr/>
      <dgm:t>
        <a:bodyPr/>
        <a:lstStyle/>
        <a:p>
          <a:r>
            <a:rPr lang="en-US" altLang="zh-CN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3 </a:t>
          </a:r>
          <a:r>
            <a:rPr lang="zh-CN" altLang="en-US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18 </a:t>
          </a:r>
          <a:r>
            <a:rPr lang="zh-CN" altLang="en-US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95A1454-1744-47A0-9EA0-ADD8F0B949A8}">
      <dgm:prSet phldrT="[文本]" custT="1"/>
      <dgm:spPr/>
      <dgm:t>
        <a:bodyPr/>
        <a:lstStyle/>
        <a:p>
          <a:r>
            <a:rPr lang="zh-CN" altLang="en-US" sz="1800">
              <a:latin typeface="Microsoft YaHei UI" panose="020B0503020204020204" pitchFamily="34" charset="-122"/>
              <a:ea typeface="Microsoft YaHei UI" panose="020B0503020204020204" pitchFamily="34" charset="-122"/>
            </a:rPr>
            <a:t>完成最终项目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A5B6C51-D9EE-4E10-8666-D2A1A5D83D07}">
      <dgm:prSet phldrT="[文本]" custT="1"/>
      <dgm:spPr/>
      <dgm:t>
        <a:bodyPr/>
        <a:lstStyle/>
        <a:p>
          <a:r>
            <a:rPr lang="en-US" altLang="zh-CN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5 </a:t>
          </a:r>
          <a:r>
            <a:rPr lang="zh-CN" altLang="en-US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26 </a:t>
          </a:r>
          <a:r>
            <a:rPr lang="zh-CN" altLang="en-US" sz="160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zh-CN" sz="14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上课第一天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8 </a:t>
          </a:r>
          <a:r>
            <a:rPr lang="zh-CN" altLang="en-US" sz="16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15 </a:t>
          </a:r>
          <a:r>
            <a:rPr lang="zh-CN" altLang="en-US" sz="16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考试 </a:t>
          </a:r>
          <a:r>
            <a:rPr lang="en-US" alt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10 </a:t>
          </a:r>
          <a:r>
            <a:rPr lang="zh-CN" altLang="en-US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9 </a:t>
          </a:r>
          <a:r>
            <a:rPr lang="zh-CN" altLang="en-US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完成研究论文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1 </a:t>
          </a:r>
          <a:r>
            <a:rPr lang="zh-CN" altLang="en-US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10 </a:t>
          </a:r>
          <a:r>
            <a:rPr lang="zh-CN" altLang="en-US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考试 </a:t>
          </a:r>
          <a:r>
            <a:rPr lang="en-US" alt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3 </a:t>
          </a:r>
          <a:r>
            <a:rPr lang="zh-CN" altLang="en-US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18 </a:t>
          </a:r>
          <a:r>
            <a:rPr lang="zh-CN" altLang="en-US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完成最终项目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5 </a:t>
          </a:r>
          <a:r>
            <a:rPr lang="zh-CN" altLang="en-US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月 </a:t>
          </a:r>
          <a:r>
            <a:rPr lang="en-US" altLang="zh-CN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26 </a:t>
          </a:r>
          <a:r>
            <a:rPr lang="zh-CN" altLang="en-US" sz="16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日</a:t>
          </a:r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87B7FB52-F715-4F5E-8E56-54C669BA8211}" type="datetimeFigureOut">
              <a:rPr lang="en-US" altLang="zh-CN"/>
              <a:t>2013/12/4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9D3B0C7-9A35-4A01-94E6-BCA70A26D3F8}" type="slidenum">
              <a:rPr lang="en-US" alt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AA2FF6F4-E233-455C-AC9B-80C0A9A91A8A}" type="datetimeFigureOut">
              <a:t>2013/12/4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0FA3906-5EC9-4029-BF49-DDD886D78639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n-US" altLang="zh-CN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zh-CN" sz="6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zh-CN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2013/12/4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2013/12/4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2013/12/4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2013/12/4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zh-CN" sz="60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2013/12/4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800"/>
            </a:lvl6pPr>
            <a:lvl7pPr latinLnBrk="0">
              <a:defRPr lang="zh-CN" sz="1800"/>
            </a:lvl7pPr>
            <a:lvl8pPr latinLnBrk="0">
              <a:defRPr lang="zh-CN" sz="1800"/>
            </a:lvl8pPr>
            <a:lvl9pPr latinLnBrk="0">
              <a:defRPr lang="zh-CN" sz="18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800"/>
            </a:lvl6pPr>
            <a:lvl7pPr latinLnBrk="0">
              <a:defRPr lang="zh-CN" sz="1800"/>
            </a:lvl7pPr>
            <a:lvl8pPr latinLnBrk="0">
              <a:defRPr lang="zh-CN" sz="1800"/>
            </a:lvl8pPr>
            <a:lvl9pPr latinLnBrk="0">
              <a:defRPr lang="zh-CN" sz="18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2013/12/4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2013/12/4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2013/12/4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2013/12/4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zh-CN" sz="32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zh-CN" sz="3200"/>
            </a:lvl1pPr>
            <a:lvl2pPr latinLnBrk="0">
              <a:defRPr lang="zh-CN" sz="2800"/>
            </a:lvl2pPr>
            <a:lvl3pPr latinLnBrk="0">
              <a:defRPr lang="zh-CN" sz="2400"/>
            </a:lvl3pPr>
            <a:lvl4pPr latinLnBrk="0">
              <a:defRPr lang="zh-CN" sz="2000"/>
            </a:lvl4pPr>
            <a:lvl5pPr latinLnBrk="0">
              <a:defRPr lang="zh-CN" sz="20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2013/12/4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zh-CN" sz="32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2013/12/4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586B75A-687E-405C-8A0B-8D00578BA2C3}" type="datetime1">
              <a:rPr lang="en-US" altLang="zh-CN" smtClean="0"/>
              <a:pPr/>
              <a:t>2013/12/4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1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/>
              <a:t>基本日程表 SmartArt</a:t>
            </a:r>
          </a:p>
        </p:txBody>
      </p:sp>
      <p:graphicFrame>
        <p:nvGraphicFramePr>
          <p:cNvPr id="5" name="图表 4" descr="基本日程表" title="SmartArt"/>
          <p:cNvGraphicFramePr/>
          <p:nvPr>
            <p:extLst>
              <p:ext uri="{D42A27DB-BD31-4B8C-83A1-F6EECF244321}">
                <p14:modId xmlns:p14="http://schemas.microsoft.com/office/powerpoint/2010/main" val="2063525733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日程表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宽屏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幼圆</vt:lpstr>
      <vt:lpstr>Arial</vt:lpstr>
      <vt:lpstr>Georgia</vt:lpstr>
      <vt:lpstr>日程表 01 16x9</vt:lpstr>
      <vt:lpstr>基本日程表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基本日程表 SmartArt</dc:title>
  <dc:creator/>
  <cp:lastModifiedBy/>
  <cp:revision>2</cp:revision>
  <dcterms:created xsi:type="dcterms:W3CDTF">2013-06-24T21:24:20Z</dcterms:created>
  <dcterms:modified xsi:type="dcterms:W3CDTF">2013-12-04T07:40:29Z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