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5276" autoAdjust="0"/>
  </p:normalViewPr>
  <p:slideViewPr>
    <p:cSldViewPr snapToGrid="0">
      <p:cViewPr varScale="1">
        <p:scale>
          <a:sx n="111" d="100"/>
          <a:sy n="111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942977E0-9FBC-4710-BD06-5062CC7AD548}" type="datetimeFigureOut">
              <a:rPr lang="en-US" altLang="zh-CN" smtClean="0"/>
              <a:t>9/17/2013</a:t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5164152A-E40A-4142-9FF0-AAA9783C9B6F}" type="slidenum">
              <a:rPr lang="zh-CN" smtClean="0"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738259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F787484B-019A-439B-974D-6E02073C23FC}" type="datetimeFigureOut">
              <a:t>2013/9/17</a:t>
            </a:fld>
            <a:endParaRPr lang="zh-CN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A5DDB201-0E00-4A4B-B715-5FDBF53FFC4E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118158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DB201-0E00-4A4B-B715-5FDBF53FFC4E}" type="slidenum">
              <a:rPr lang="en-US" altLang="zh-CN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769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DB201-0E00-4A4B-B715-5FDBF53FFC4E}" type="slidenum">
              <a:rPr lang="en-US" altLang="zh-CN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6297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DB201-0E00-4A4B-B715-5FDBF53FFC4E}" type="slidenum">
              <a:rPr lang="en-US" altLang="zh-CN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5758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DB201-0E00-4A4B-B715-5FDBF53FFC4E}" type="slidenum">
              <a:rPr lang="en-US" altLang="zh-CN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3048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DB201-0E00-4A4B-B715-5FDBF53FFC4E}" type="slidenum">
              <a:rPr lang="en-US" altLang="zh-CN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4939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DB201-0E00-4A4B-B715-5FDBF53FFC4E}" type="slidenum">
              <a:rPr lang="en-US" altLang="zh-CN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6479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DB201-0E00-4A4B-B715-5FDBF53FFC4E}" type="slidenum">
              <a:rPr lang="en-US" altLang="zh-CN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9605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DB201-0E00-4A4B-B715-5FDBF53FFC4E}" type="slidenum">
              <a:rPr lang="en-US" altLang="zh-CN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3396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06637"/>
          </a:xfrm>
        </p:spPr>
        <p:txBody>
          <a:bodyPr anchor="b"/>
          <a:lstStyle>
            <a:lvl1pPr algn="l" latinLnBrk="0">
              <a:defRPr lang="zh-CN" sz="6000">
                <a:solidFill>
                  <a:schemeClr val="accent1"/>
                </a:solidFill>
              </a:defRPr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 latinLnBrk="0">
              <a:buNone/>
              <a:defRPr lang="zh-CN" sz="2800"/>
            </a:lvl1pPr>
            <a:lvl2pPr marL="457200" indent="0" algn="ctr" latinLnBrk="0">
              <a:buNone/>
              <a:defRPr lang="zh-CN" sz="2000"/>
            </a:lvl2pPr>
            <a:lvl3pPr marL="914400" indent="0" algn="ctr" latinLnBrk="0">
              <a:buNone/>
              <a:defRPr lang="zh-CN" sz="1800"/>
            </a:lvl3pPr>
            <a:lvl4pPr marL="1371600" indent="0" algn="ctr" latinLnBrk="0">
              <a:buNone/>
              <a:defRPr lang="zh-CN" sz="1600"/>
            </a:lvl4pPr>
            <a:lvl5pPr marL="1828800" indent="0" algn="ctr" latinLnBrk="0">
              <a:buNone/>
              <a:defRPr lang="zh-CN" sz="1600"/>
            </a:lvl5pPr>
            <a:lvl6pPr marL="2286000" indent="0" algn="ctr" latinLnBrk="0">
              <a:buNone/>
              <a:defRPr lang="zh-CN" sz="1600"/>
            </a:lvl6pPr>
            <a:lvl7pPr marL="2743200" indent="0" algn="ctr" latinLnBrk="0">
              <a:buNone/>
              <a:defRPr lang="zh-CN" sz="1600"/>
            </a:lvl7pPr>
            <a:lvl8pPr marL="3200400" indent="0" algn="ctr" latinLnBrk="0">
              <a:buNone/>
              <a:defRPr lang="zh-CN" sz="1600"/>
            </a:lvl8pPr>
            <a:lvl9pPr marL="3657600" indent="0" algn="ctr" latinLnBrk="0">
              <a:buNone/>
              <a:defRPr lang="zh-CN" sz="1600"/>
            </a:lvl9pPr>
          </a:lstStyle>
          <a:p>
            <a:r>
              <a:rPr lang="zh-CN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2013/9/17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7924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2013/9/17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75583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2306638"/>
          </a:xfrm>
        </p:spPr>
        <p:txBody>
          <a:bodyPr anchor="b">
            <a:normAutofit/>
          </a:bodyPr>
          <a:lstStyle>
            <a:lvl1pPr latinLnBrk="0">
              <a:defRPr lang="zh-CN" sz="5400">
                <a:solidFill>
                  <a:schemeClr val="accent2"/>
                </a:solidFill>
              </a:defRPr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latinLnBrk="0">
              <a:buNone/>
              <a:defRPr lang="zh-CN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zh-CN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CN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2013/9/17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94245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2013/9/17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10179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 latinLnBrk="0">
              <a:buNone/>
              <a:defRPr lang="zh-CN" sz="2400" b="1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zh-CN" sz="2000" b="1"/>
            </a:lvl2pPr>
            <a:lvl3pPr marL="914400" indent="0" latinLnBrk="0">
              <a:buNone/>
              <a:defRPr lang="zh-CN" sz="1800" b="1"/>
            </a:lvl3pPr>
            <a:lvl4pPr marL="1371600" indent="0" latinLnBrk="0">
              <a:buNone/>
              <a:defRPr lang="zh-CN" sz="1600" b="1"/>
            </a:lvl4pPr>
            <a:lvl5pPr marL="1828800" indent="0" latinLnBrk="0">
              <a:buNone/>
              <a:defRPr lang="zh-CN" sz="1600" b="1"/>
            </a:lvl5pPr>
            <a:lvl6pPr marL="2286000" indent="0" latinLnBrk="0">
              <a:buNone/>
              <a:defRPr lang="zh-CN" sz="1600" b="1"/>
            </a:lvl6pPr>
            <a:lvl7pPr marL="2743200" indent="0" latinLnBrk="0">
              <a:buNone/>
              <a:defRPr lang="zh-CN" sz="1600" b="1"/>
            </a:lvl7pPr>
            <a:lvl8pPr marL="3200400" indent="0" latinLnBrk="0">
              <a:buNone/>
              <a:defRPr lang="zh-CN" sz="1600" b="1"/>
            </a:lvl8pPr>
            <a:lvl9pPr marL="3657600" indent="0" latinLnBrk="0">
              <a:buNone/>
              <a:defRPr lang="zh-CN" sz="1600" b="1"/>
            </a:lvl9pPr>
          </a:lstStyle>
          <a:p>
            <a:pPr lvl="0"/>
            <a:r>
              <a:rPr lang="zh-CN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 latinLnBrk="0">
              <a:buNone/>
              <a:defRPr lang="zh-CN" sz="2400" b="1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zh-CN" sz="2000" b="1"/>
            </a:lvl2pPr>
            <a:lvl3pPr marL="914400" indent="0" latinLnBrk="0">
              <a:buNone/>
              <a:defRPr lang="zh-CN" sz="1800" b="1"/>
            </a:lvl3pPr>
            <a:lvl4pPr marL="1371600" indent="0" latinLnBrk="0">
              <a:buNone/>
              <a:defRPr lang="zh-CN" sz="1600" b="1"/>
            </a:lvl4pPr>
            <a:lvl5pPr marL="1828800" indent="0" latinLnBrk="0">
              <a:buNone/>
              <a:defRPr lang="zh-CN" sz="1600" b="1"/>
            </a:lvl5pPr>
            <a:lvl6pPr marL="2286000" indent="0" latinLnBrk="0">
              <a:buNone/>
              <a:defRPr lang="zh-CN" sz="1600" b="1"/>
            </a:lvl6pPr>
            <a:lvl7pPr marL="2743200" indent="0" latinLnBrk="0">
              <a:buNone/>
              <a:defRPr lang="zh-CN" sz="1600" b="1"/>
            </a:lvl7pPr>
            <a:lvl8pPr marL="3200400" indent="0" latinLnBrk="0">
              <a:buNone/>
              <a:defRPr lang="zh-CN" sz="1600" b="1"/>
            </a:lvl8pPr>
            <a:lvl9pPr marL="3657600" indent="0" latinLnBrk="0">
              <a:buNone/>
              <a:defRPr lang="zh-CN" sz="1600" b="1"/>
            </a:lvl9pPr>
          </a:lstStyle>
          <a:p>
            <a:pPr lvl="0"/>
            <a:r>
              <a:rPr lang="zh-CN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2013/9/17</a:t>
            </a:fld>
            <a:endParaRPr 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00661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2013/9/17</a:t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51640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2013/9/17</a:t>
            </a:fld>
            <a:endParaRPr 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9566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42900"/>
            <a:ext cx="3932237" cy="2158760"/>
          </a:xfrm>
        </p:spPr>
        <p:txBody>
          <a:bodyPr anchor="b"/>
          <a:lstStyle>
            <a:lvl1pPr latinLnBrk="0">
              <a:defRPr lang="zh-CN" sz="3200"/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342900"/>
            <a:ext cx="6172200" cy="5829299"/>
          </a:xfrm>
        </p:spPr>
        <p:txBody>
          <a:bodyPr>
            <a:normAutofit/>
          </a:bodyPr>
          <a:lstStyle>
            <a:lvl1pPr latinLnBrk="0">
              <a:defRPr lang="zh-CN" sz="2400"/>
            </a:lvl1pPr>
            <a:lvl2pPr latinLnBrk="0">
              <a:defRPr lang="zh-CN" sz="2000"/>
            </a:lvl2pPr>
            <a:lvl3pPr latinLnBrk="0">
              <a:defRPr lang="zh-CN" sz="1800"/>
            </a:lvl3pPr>
            <a:lvl4pPr latinLnBrk="0">
              <a:defRPr lang="zh-CN" sz="1600"/>
            </a:lvl4pPr>
            <a:lvl5pPr latinLnBrk="0">
              <a:defRPr lang="zh-CN" sz="1600"/>
            </a:lvl5pPr>
            <a:lvl6pPr latinLnBrk="0">
              <a:defRPr lang="zh-CN" sz="2000"/>
            </a:lvl6pPr>
            <a:lvl7pPr latinLnBrk="0">
              <a:defRPr lang="zh-CN" sz="2000"/>
            </a:lvl7pPr>
            <a:lvl8pPr latinLnBrk="0">
              <a:defRPr lang="zh-CN" sz="2000"/>
            </a:lvl8pPr>
            <a:lvl9pPr latinLnBrk="0">
              <a:defRPr lang="zh-CN" sz="2000"/>
            </a:lvl9pPr>
          </a:lstStyle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668559"/>
            <a:ext cx="3932237" cy="3503641"/>
          </a:xfrm>
        </p:spPr>
        <p:txBody>
          <a:bodyPr/>
          <a:lstStyle>
            <a:lvl1pPr marL="0" indent="0" latinLnBrk="0">
              <a:buNone/>
              <a:defRPr lang="zh-CN" sz="160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zh-CN" sz="1400"/>
            </a:lvl2pPr>
            <a:lvl3pPr marL="914400" indent="0" latinLnBrk="0">
              <a:buNone/>
              <a:defRPr lang="zh-CN" sz="1200"/>
            </a:lvl3pPr>
            <a:lvl4pPr marL="1371600" indent="0" latinLnBrk="0">
              <a:buNone/>
              <a:defRPr lang="zh-CN" sz="1000"/>
            </a:lvl4pPr>
            <a:lvl5pPr marL="1828800" indent="0" latinLnBrk="0">
              <a:buNone/>
              <a:defRPr lang="zh-CN" sz="1000"/>
            </a:lvl5pPr>
            <a:lvl6pPr marL="2286000" indent="0" latinLnBrk="0">
              <a:buNone/>
              <a:defRPr lang="zh-CN" sz="1000"/>
            </a:lvl6pPr>
            <a:lvl7pPr marL="2743200" indent="0" latinLnBrk="0">
              <a:buNone/>
              <a:defRPr lang="zh-CN" sz="1000"/>
            </a:lvl7pPr>
            <a:lvl8pPr marL="3200400" indent="0" latinLnBrk="0">
              <a:buNone/>
              <a:defRPr lang="zh-CN" sz="1000"/>
            </a:lvl8pPr>
            <a:lvl9pPr marL="3657600" indent="0" latinLnBrk="0">
              <a:buNone/>
              <a:defRPr lang="zh-CN" sz="1000"/>
            </a:lvl9pPr>
          </a:lstStyle>
          <a:p>
            <a:pPr lvl="0"/>
            <a:r>
              <a:rPr lang="zh-CN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2013/9/17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63926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2013/9/17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4381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16528" y="365125"/>
            <a:ext cx="2037272" cy="5811838"/>
          </a:xfrm>
        </p:spPr>
        <p:txBody>
          <a:bodyPr vert="eaVert"/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8133273" cy="5811838"/>
          </a:xfrm>
        </p:spPr>
        <p:txBody>
          <a:bodyPr vert="eaVert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2013/9/17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55829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图片的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210354" y="5637364"/>
            <a:ext cx="6524446" cy="534836"/>
          </a:xfrm>
        </p:spPr>
        <p:txBody>
          <a:bodyPr>
            <a:normAutofit/>
          </a:bodyPr>
          <a:lstStyle>
            <a:lvl1pPr marL="0" indent="0" algn="l" latinLnBrk="0">
              <a:buNone/>
              <a:defRPr lang="zh-CN" sz="2400"/>
            </a:lvl1pPr>
            <a:lvl2pPr marL="457200" indent="0" algn="ctr" latinLnBrk="0">
              <a:buNone/>
              <a:defRPr lang="zh-CN" sz="2000"/>
            </a:lvl2pPr>
            <a:lvl3pPr marL="914400" indent="0" algn="ctr" latinLnBrk="0">
              <a:buNone/>
              <a:defRPr lang="zh-CN" sz="1800"/>
            </a:lvl3pPr>
            <a:lvl4pPr marL="1371600" indent="0" algn="ctr" latinLnBrk="0">
              <a:buNone/>
              <a:defRPr lang="zh-CN" sz="1600"/>
            </a:lvl4pPr>
            <a:lvl5pPr marL="1828800" indent="0" algn="ctr" latinLnBrk="0">
              <a:buNone/>
              <a:defRPr lang="zh-CN" sz="1600"/>
            </a:lvl5pPr>
            <a:lvl6pPr marL="2286000" indent="0" algn="ctr" latinLnBrk="0">
              <a:buNone/>
              <a:defRPr lang="zh-CN" sz="1600"/>
            </a:lvl6pPr>
            <a:lvl7pPr marL="2743200" indent="0" algn="ctr" latinLnBrk="0">
              <a:buNone/>
              <a:defRPr lang="zh-CN" sz="1600"/>
            </a:lvl7pPr>
            <a:lvl8pPr marL="3200400" indent="0" algn="ctr" latinLnBrk="0">
              <a:buNone/>
              <a:defRPr lang="zh-CN" sz="1600"/>
            </a:lvl8pPr>
            <a:lvl9pPr marL="3657600" indent="0" algn="ctr" latinLnBrk="0">
              <a:buNone/>
              <a:defRPr lang="zh-CN" sz="1600"/>
            </a:lvl9pPr>
          </a:lstStyle>
          <a:p>
            <a:r>
              <a:rPr lang="zh-CN"/>
              <a:t>单击此处编辑副标题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2013/9/17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‹#›</a:t>
            </a:fld>
            <a:endParaRPr lang="zh-CN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5151120" y="342900"/>
            <a:ext cx="6583680" cy="384048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zh-CN"/>
            </a:lvl1pPr>
          </a:lstStyle>
          <a:p>
            <a:r>
              <a:rPr lang="zh-CN"/>
              <a:t>单击图标添加图片</a:t>
            </a:r>
          </a:p>
        </p:txBody>
      </p:sp>
      <p:sp>
        <p:nvSpPr>
          <p:cNvPr id="9" name="图片占位符 7"/>
          <p:cNvSpPr>
            <a:spLocks noGrp="1"/>
          </p:cNvSpPr>
          <p:nvPr>
            <p:ph type="pic" sz="quarter" idx="14"/>
          </p:nvPr>
        </p:nvSpPr>
        <p:spPr>
          <a:xfrm rot="21360920">
            <a:off x="630474" y="924313"/>
            <a:ext cx="3840480" cy="512064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zh-CN"/>
            </a:lvl1pPr>
          </a:lstStyle>
          <a:p>
            <a:r>
              <a:rPr lang="zh-CN"/>
              <a:t>单击图标添加图片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210354" y="4200633"/>
            <a:ext cx="6524446" cy="1370190"/>
          </a:xfrm>
        </p:spPr>
        <p:txBody>
          <a:bodyPr anchor="b">
            <a:normAutofit/>
          </a:bodyPr>
          <a:lstStyle>
            <a:lvl1pPr algn="l" latinLnBrk="0">
              <a:defRPr lang="zh-CN" sz="4400">
                <a:solidFill>
                  <a:schemeClr val="accent1"/>
                </a:solidFill>
              </a:defRPr>
            </a:lvl1pPr>
          </a:lstStyle>
          <a:p>
            <a:r>
              <a:rPr lang="zh-CN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5197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水平图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2013/9/17</a:t>
            </a:fld>
            <a:endParaRPr 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‹#›</a:t>
            </a:fld>
            <a:endParaRPr lang="zh-CN"/>
          </a:p>
        </p:txBody>
      </p:sp>
      <p:sp>
        <p:nvSpPr>
          <p:cNvPr id="5" name="矩形 4"/>
          <p:cNvSpPr/>
          <p:nvPr/>
        </p:nvSpPr>
        <p:spPr bwMode="hidden">
          <a:xfrm>
            <a:off x="990" y="685800"/>
            <a:ext cx="12191010" cy="54864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/>
          </a:p>
        </p:txBody>
      </p:sp>
      <p:sp>
        <p:nvSpPr>
          <p:cNvPr id="6" name="矩形 5"/>
          <p:cNvSpPr/>
          <p:nvPr/>
        </p:nvSpPr>
        <p:spPr>
          <a:xfrm>
            <a:off x="0" y="61722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/>
          </a:p>
        </p:txBody>
      </p:sp>
      <p:sp>
        <p:nvSpPr>
          <p:cNvPr id="7" name="矩形 6"/>
          <p:cNvSpPr/>
          <p:nvPr/>
        </p:nvSpPr>
        <p:spPr>
          <a:xfrm>
            <a:off x="0" y="5334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457200" y="992124"/>
            <a:ext cx="11277600" cy="487375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zh-CN"/>
            </a:lvl1pPr>
          </a:lstStyle>
          <a:p>
            <a:r>
              <a:rPr lang="zh-CN"/>
              <a:t>单击图标添加图片</a:t>
            </a:r>
          </a:p>
        </p:txBody>
      </p:sp>
    </p:spTree>
    <p:extLst>
      <p:ext uri="{BB962C8B-B14F-4D97-AF65-F5344CB8AC3E}">
        <p14:creationId xmlns:p14="http://schemas.microsoft.com/office/powerpoint/2010/main" val="427310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张图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2013/9/17</a:t>
            </a:fld>
            <a:endParaRPr 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‹#›</a:t>
            </a:fld>
            <a:endParaRPr lang="zh-CN"/>
          </a:p>
        </p:txBody>
      </p:sp>
      <p:sp>
        <p:nvSpPr>
          <p:cNvPr id="5" name="矩形 4"/>
          <p:cNvSpPr/>
          <p:nvPr/>
        </p:nvSpPr>
        <p:spPr bwMode="hidden">
          <a:xfrm>
            <a:off x="990" y="685800"/>
            <a:ext cx="12191010" cy="54864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/>
          </a:p>
        </p:txBody>
      </p:sp>
      <p:sp>
        <p:nvSpPr>
          <p:cNvPr id="9" name="矩形 8"/>
          <p:cNvSpPr/>
          <p:nvPr/>
        </p:nvSpPr>
        <p:spPr>
          <a:xfrm>
            <a:off x="0" y="5334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/>
          </a:p>
        </p:txBody>
      </p:sp>
      <p:sp>
        <p:nvSpPr>
          <p:cNvPr id="10" name="矩形 9"/>
          <p:cNvSpPr/>
          <p:nvPr/>
        </p:nvSpPr>
        <p:spPr>
          <a:xfrm>
            <a:off x="0" y="61722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457200" y="992124"/>
            <a:ext cx="5487924" cy="487375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zh-CN"/>
            </a:lvl1pPr>
          </a:lstStyle>
          <a:p>
            <a:r>
              <a:rPr lang="zh-CN"/>
              <a:t>单击图标添加图片</a:t>
            </a:r>
          </a:p>
        </p:txBody>
      </p:sp>
      <p:sp>
        <p:nvSpPr>
          <p:cNvPr id="11" name="图片占位符 7"/>
          <p:cNvSpPr>
            <a:spLocks noGrp="1"/>
          </p:cNvSpPr>
          <p:nvPr>
            <p:ph type="pic" sz="quarter" idx="14"/>
          </p:nvPr>
        </p:nvSpPr>
        <p:spPr>
          <a:xfrm>
            <a:off x="6248400" y="992124"/>
            <a:ext cx="5486400" cy="487375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zh-CN"/>
            </a:lvl1pPr>
          </a:lstStyle>
          <a:p>
            <a:r>
              <a:rPr lang="zh-CN"/>
              <a:t>单击图标添加图片</a:t>
            </a:r>
          </a:p>
        </p:txBody>
      </p:sp>
    </p:spTree>
    <p:extLst>
      <p:ext uri="{BB962C8B-B14F-4D97-AF65-F5344CB8AC3E}">
        <p14:creationId xmlns:p14="http://schemas.microsoft.com/office/powerpoint/2010/main" val="284087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张图片（带题注）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hidden">
          <a:xfrm>
            <a:off x="990" y="685243"/>
            <a:ext cx="12191010" cy="13716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/>
          </a:p>
        </p:txBody>
      </p:sp>
      <p:sp>
        <p:nvSpPr>
          <p:cNvPr id="10" name="矩形 9"/>
          <p:cNvSpPr/>
          <p:nvPr/>
        </p:nvSpPr>
        <p:spPr>
          <a:xfrm>
            <a:off x="0" y="5334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827088"/>
            <a:ext cx="4853636" cy="1143869"/>
          </a:xfrm>
        </p:spPr>
        <p:txBody>
          <a:bodyPr anchor="ctr"/>
          <a:lstStyle>
            <a:lvl1pPr latinLnBrk="0">
              <a:defRPr lang="zh-CN" sz="3200"/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090249" y="533400"/>
            <a:ext cx="2651760" cy="26517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zh-CN" sz="24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81200" y="2648309"/>
            <a:ext cx="3798498" cy="1828800"/>
          </a:xfrm>
        </p:spPr>
        <p:txBody>
          <a:bodyPr>
            <a:normAutofit/>
          </a:bodyPr>
          <a:lstStyle>
            <a:lvl1pPr marL="0" indent="0" latinLnBrk="0">
              <a:buNone/>
              <a:defRPr lang="zh-CN" sz="1800">
                <a:solidFill>
                  <a:schemeClr val="accent3"/>
                </a:solidFill>
              </a:defRPr>
            </a:lvl1pPr>
            <a:lvl2pPr marL="457200" indent="0" latinLnBrk="0">
              <a:buNone/>
              <a:defRPr lang="zh-CN" sz="1400"/>
            </a:lvl2pPr>
            <a:lvl3pPr marL="914400" indent="0" latinLnBrk="0">
              <a:buNone/>
              <a:defRPr lang="zh-CN" sz="1200"/>
            </a:lvl3pPr>
            <a:lvl4pPr marL="1371600" indent="0" latinLnBrk="0">
              <a:buNone/>
              <a:defRPr lang="zh-CN" sz="1000"/>
            </a:lvl4pPr>
            <a:lvl5pPr marL="1828800" indent="0" latinLnBrk="0">
              <a:buNone/>
              <a:defRPr lang="zh-CN" sz="1000"/>
            </a:lvl5pPr>
            <a:lvl6pPr marL="2286000" indent="0" latinLnBrk="0">
              <a:buNone/>
              <a:defRPr lang="zh-CN" sz="1000"/>
            </a:lvl6pPr>
            <a:lvl7pPr marL="2743200" indent="0" latinLnBrk="0">
              <a:buNone/>
              <a:defRPr lang="zh-CN" sz="1000"/>
            </a:lvl7pPr>
            <a:lvl8pPr marL="3200400" indent="0" latinLnBrk="0">
              <a:buNone/>
              <a:defRPr lang="zh-CN" sz="1000"/>
            </a:lvl8pPr>
            <a:lvl9pPr marL="3657600" indent="0" latinLnBrk="0">
              <a:buNone/>
              <a:defRPr lang="zh-CN" sz="1000"/>
            </a:lvl9pPr>
          </a:lstStyle>
          <a:p>
            <a:pPr lvl="0"/>
            <a:r>
              <a:rPr lang="zh-CN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2013/9/17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‹#›</a:t>
            </a:fld>
            <a:endParaRPr lang="zh-CN"/>
          </a:p>
        </p:txBody>
      </p:sp>
      <p:sp>
        <p:nvSpPr>
          <p:cNvPr id="11" name="图片占位符 2"/>
          <p:cNvSpPr>
            <a:spLocks noGrp="1"/>
          </p:cNvSpPr>
          <p:nvPr>
            <p:ph type="pic" idx="13"/>
          </p:nvPr>
        </p:nvSpPr>
        <p:spPr>
          <a:xfrm>
            <a:off x="9066564" y="533400"/>
            <a:ext cx="2651760" cy="26517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zh-CN" sz="24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/>
              <a:t>单击图标添加图片</a:t>
            </a:r>
          </a:p>
        </p:txBody>
      </p:sp>
      <p:sp>
        <p:nvSpPr>
          <p:cNvPr id="12" name="图片占位符 2"/>
          <p:cNvSpPr>
            <a:spLocks noGrp="1"/>
          </p:cNvSpPr>
          <p:nvPr>
            <p:ph type="pic" idx="14"/>
          </p:nvPr>
        </p:nvSpPr>
        <p:spPr>
          <a:xfrm>
            <a:off x="6090249" y="3520440"/>
            <a:ext cx="2651760" cy="26517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zh-CN" sz="24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/>
              <a:t>单击图标添加图片</a:t>
            </a:r>
          </a:p>
        </p:txBody>
      </p:sp>
      <p:sp>
        <p:nvSpPr>
          <p:cNvPr id="13" name="图片占位符 2"/>
          <p:cNvSpPr>
            <a:spLocks noGrp="1"/>
          </p:cNvSpPr>
          <p:nvPr>
            <p:ph type="pic" idx="15"/>
          </p:nvPr>
        </p:nvSpPr>
        <p:spPr>
          <a:xfrm>
            <a:off x="9066564" y="3520440"/>
            <a:ext cx="2651760" cy="26517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zh-CN" sz="24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/>
              <a:t>单击图标添加图片</a:t>
            </a:r>
          </a:p>
        </p:txBody>
      </p:sp>
    </p:spTree>
    <p:extLst>
      <p:ext uri="{BB962C8B-B14F-4D97-AF65-F5344CB8AC3E}">
        <p14:creationId xmlns:p14="http://schemas.microsoft.com/office/powerpoint/2010/main" val="295825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题注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hidden">
          <a:xfrm>
            <a:off x="990" y="4800600"/>
            <a:ext cx="12191010" cy="13716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/>
          </a:p>
        </p:txBody>
      </p:sp>
      <p:sp>
        <p:nvSpPr>
          <p:cNvPr id="9" name="矩形 8"/>
          <p:cNvSpPr/>
          <p:nvPr/>
        </p:nvSpPr>
        <p:spPr>
          <a:xfrm>
            <a:off x="0" y="61722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904117"/>
            <a:ext cx="5257800" cy="1143869"/>
          </a:xfrm>
        </p:spPr>
        <p:txBody>
          <a:bodyPr anchor="ctr"/>
          <a:lstStyle>
            <a:lvl1pPr latinLnBrk="0">
              <a:defRPr lang="zh-CN" sz="3200"/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80200" y="392112"/>
            <a:ext cx="5029200" cy="5964238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zh-CN" sz="24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81200" y="1524000"/>
            <a:ext cx="4114800" cy="1905000"/>
          </a:xfrm>
        </p:spPr>
        <p:txBody>
          <a:bodyPr>
            <a:normAutofit/>
          </a:bodyPr>
          <a:lstStyle>
            <a:lvl1pPr marL="0" indent="0" latinLnBrk="0">
              <a:buNone/>
              <a:defRPr lang="zh-CN" sz="180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zh-CN" sz="1400"/>
            </a:lvl2pPr>
            <a:lvl3pPr marL="914400" indent="0" latinLnBrk="0">
              <a:buNone/>
              <a:defRPr lang="zh-CN" sz="1200"/>
            </a:lvl3pPr>
            <a:lvl4pPr marL="1371600" indent="0" latinLnBrk="0">
              <a:buNone/>
              <a:defRPr lang="zh-CN" sz="1000"/>
            </a:lvl4pPr>
            <a:lvl5pPr marL="1828800" indent="0" latinLnBrk="0">
              <a:buNone/>
              <a:defRPr lang="zh-CN" sz="1000"/>
            </a:lvl5pPr>
            <a:lvl6pPr marL="2286000" indent="0" latinLnBrk="0">
              <a:buNone/>
              <a:defRPr lang="zh-CN" sz="1000"/>
            </a:lvl6pPr>
            <a:lvl7pPr marL="2743200" indent="0" latinLnBrk="0">
              <a:buNone/>
              <a:defRPr lang="zh-CN" sz="1000"/>
            </a:lvl7pPr>
            <a:lvl8pPr marL="3200400" indent="0" latinLnBrk="0">
              <a:buNone/>
              <a:defRPr lang="zh-CN" sz="1000"/>
            </a:lvl8pPr>
            <a:lvl9pPr marL="3657600" indent="0" latinLnBrk="0">
              <a:buNone/>
              <a:defRPr lang="zh-CN" sz="1000"/>
            </a:lvl9pPr>
          </a:lstStyle>
          <a:p>
            <a:pPr lvl="0"/>
            <a:r>
              <a:rPr lang="zh-CN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2013/9/17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56339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张图片（带题注）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2013/9/17</a:t>
            </a:fld>
            <a:endParaRPr 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‹#›</a:t>
            </a:fld>
            <a:endParaRPr lang="zh-CN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457200" y="342900"/>
            <a:ext cx="5487924" cy="393580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zh-CN"/>
            </a:lvl1pPr>
          </a:lstStyle>
          <a:p>
            <a:r>
              <a:rPr lang="zh-CN"/>
              <a:t>单击图标添加图片</a:t>
            </a:r>
          </a:p>
        </p:txBody>
      </p:sp>
      <p:sp>
        <p:nvSpPr>
          <p:cNvPr id="11" name="图片占位符 7"/>
          <p:cNvSpPr>
            <a:spLocks noGrp="1"/>
          </p:cNvSpPr>
          <p:nvPr>
            <p:ph type="pic" sz="quarter" idx="14"/>
          </p:nvPr>
        </p:nvSpPr>
        <p:spPr>
          <a:xfrm>
            <a:off x="6248400" y="342900"/>
            <a:ext cx="5486400" cy="393580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zh-CN"/>
            </a:lvl1pPr>
          </a:lstStyle>
          <a:p>
            <a:r>
              <a:rPr lang="zh-CN"/>
              <a:t>单击图标添加图片</a:t>
            </a:r>
          </a:p>
        </p:txBody>
      </p:sp>
      <p:sp>
        <p:nvSpPr>
          <p:cNvPr id="12" name="文本占位符 3"/>
          <p:cNvSpPr>
            <a:spLocks noGrp="1"/>
          </p:cNvSpPr>
          <p:nvPr>
            <p:ph type="body" sz="half" idx="2"/>
          </p:nvPr>
        </p:nvSpPr>
        <p:spPr>
          <a:xfrm>
            <a:off x="1372362" y="4485736"/>
            <a:ext cx="3657600" cy="1686464"/>
          </a:xfrm>
        </p:spPr>
        <p:txBody>
          <a:bodyPr>
            <a:normAutofit/>
          </a:bodyPr>
          <a:lstStyle>
            <a:lvl1pPr marL="0" indent="0" latinLnBrk="0">
              <a:buNone/>
              <a:defRPr lang="zh-CN" sz="1800">
                <a:solidFill>
                  <a:schemeClr val="accent2"/>
                </a:solidFill>
              </a:defRPr>
            </a:lvl1pPr>
            <a:lvl2pPr marL="457200" indent="0" latinLnBrk="0">
              <a:buNone/>
              <a:defRPr lang="zh-CN" sz="1400"/>
            </a:lvl2pPr>
            <a:lvl3pPr marL="914400" indent="0" latinLnBrk="0">
              <a:buNone/>
              <a:defRPr lang="zh-CN" sz="1200"/>
            </a:lvl3pPr>
            <a:lvl4pPr marL="1371600" indent="0" latinLnBrk="0">
              <a:buNone/>
              <a:defRPr lang="zh-CN" sz="1000"/>
            </a:lvl4pPr>
            <a:lvl5pPr marL="1828800" indent="0" latinLnBrk="0">
              <a:buNone/>
              <a:defRPr lang="zh-CN" sz="1000"/>
            </a:lvl5pPr>
            <a:lvl6pPr marL="2286000" indent="0" latinLnBrk="0">
              <a:buNone/>
              <a:defRPr lang="zh-CN" sz="1000"/>
            </a:lvl6pPr>
            <a:lvl7pPr marL="2743200" indent="0" latinLnBrk="0">
              <a:buNone/>
              <a:defRPr lang="zh-CN" sz="1000"/>
            </a:lvl7pPr>
            <a:lvl8pPr marL="3200400" indent="0" latinLnBrk="0">
              <a:buNone/>
              <a:defRPr lang="zh-CN" sz="1000"/>
            </a:lvl8pPr>
            <a:lvl9pPr marL="3657600" indent="0" latinLnBrk="0">
              <a:buNone/>
              <a:defRPr lang="zh-CN" sz="1000"/>
            </a:lvl9pPr>
          </a:lstStyle>
          <a:p>
            <a:pPr lvl="0"/>
            <a:r>
              <a:rPr lang="zh-CN"/>
              <a:t>单击此处编辑母版文本样式</a:t>
            </a:r>
          </a:p>
        </p:txBody>
      </p:sp>
      <p:sp>
        <p:nvSpPr>
          <p:cNvPr id="13" name="文本占位符 3"/>
          <p:cNvSpPr>
            <a:spLocks noGrp="1"/>
          </p:cNvSpPr>
          <p:nvPr>
            <p:ph type="body" sz="half" idx="15"/>
          </p:nvPr>
        </p:nvSpPr>
        <p:spPr>
          <a:xfrm>
            <a:off x="7162800" y="4485736"/>
            <a:ext cx="3657600" cy="1686464"/>
          </a:xfrm>
        </p:spPr>
        <p:txBody>
          <a:bodyPr>
            <a:normAutofit/>
          </a:bodyPr>
          <a:lstStyle>
            <a:lvl1pPr marL="0" indent="0" latinLnBrk="0">
              <a:buNone/>
              <a:defRPr lang="zh-CN" sz="1800">
                <a:solidFill>
                  <a:schemeClr val="accent2"/>
                </a:solidFill>
              </a:defRPr>
            </a:lvl1pPr>
            <a:lvl2pPr marL="457200" indent="0" latinLnBrk="0">
              <a:buNone/>
              <a:defRPr lang="zh-CN" sz="1400"/>
            </a:lvl2pPr>
            <a:lvl3pPr marL="914400" indent="0" latinLnBrk="0">
              <a:buNone/>
              <a:defRPr lang="zh-CN" sz="1200"/>
            </a:lvl3pPr>
            <a:lvl4pPr marL="1371600" indent="0" latinLnBrk="0">
              <a:buNone/>
              <a:defRPr lang="zh-CN" sz="1000"/>
            </a:lvl4pPr>
            <a:lvl5pPr marL="1828800" indent="0" latinLnBrk="0">
              <a:buNone/>
              <a:defRPr lang="zh-CN" sz="1000"/>
            </a:lvl5pPr>
            <a:lvl6pPr marL="2286000" indent="0" latinLnBrk="0">
              <a:buNone/>
              <a:defRPr lang="zh-CN" sz="1000"/>
            </a:lvl6pPr>
            <a:lvl7pPr marL="2743200" indent="0" latinLnBrk="0">
              <a:buNone/>
              <a:defRPr lang="zh-CN" sz="1000"/>
            </a:lvl7pPr>
            <a:lvl8pPr marL="3200400" indent="0" latinLnBrk="0">
              <a:buNone/>
              <a:defRPr lang="zh-CN" sz="1000"/>
            </a:lvl8pPr>
            <a:lvl9pPr marL="3657600" indent="0" latinLnBrk="0">
              <a:buNone/>
              <a:defRPr lang="zh-CN" sz="1000"/>
            </a:lvl9pPr>
          </a:lstStyle>
          <a:p>
            <a:pPr lvl="0"/>
            <a:r>
              <a:rPr lang="zh-CN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27695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张图片（带题注）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hidden">
          <a:xfrm>
            <a:off x="990" y="685243"/>
            <a:ext cx="12191010" cy="13716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/>
          </a:p>
        </p:txBody>
      </p:sp>
      <p:sp>
        <p:nvSpPr>
          <p:cNvPr id="10" name="矩形 9"/>
          <p:cNvSpPr/>
          <p:nvPr/>
        </p:nvSpPr>
        <p:spPr>
          <a:xfrm>
            <a:off x="0" y="5334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827088"/>
            <a:ext cx="4853636" cy="1143869"/>
          </a:xfrm>
        </p:spPr>
        <p:txBody>
          <a:bodyPr anchor="ctr"/>
          <a:lstStyle>
            <a:lvl1pPr latinLnBrk="0">
              <a:defRPr lang="zh-CN" sz="3200"/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090248" y="533400"/>
            <a:ext cx="5644551" cy="393192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zh-CN" sz="24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38822" y="4693204"/>
            <a:ext cx="4814978" cy="1478996"/>
          </a:xfrm>
        </p:spPr>
        <p:txBody>
          <a:bodyPr>
            <a:normAutofit/>
          </a:bodyPr>
          <a:lstStyle>
            <a:lvl1pPr marL="0" indent="0" latinLnBrk="0">
              <a:buNone/>
              <a:defRPr lang="zh-CN" sz="1800">
                <a:solidFill>
                  <a:schemeClr val="accent5"/>
                </a:solidFill>
              </a:defRPr>
            </a:lvl1pPr>
            <a:lvl2pPr marL="457200" indent="0" latinLnBrk="0">
              <a:buNone/>
              <a:defRPr lang="zh-CN" sz="1400"/>
            </a:lvl2pPr>
            <a:lvl3pPr marL="914400" indent="0" latinLnBrk="0">
              <a:buNone/>
              <a:defRPr lang="zh-CN" sz="1200"/>
            </a:lvl3pPr>
            <a:lvl4pPr marL="1371600" indent="0" latinLnBrk="0">
              <a:buNone/>
              <a:defRPr lang="zh-CN" sz="1000"/>
            </a:lvl4pPr>
            <a:lvl5pPr marL="1828800" indent="0" latinLnBrk="0">
              <a:buNone/>
              <a:defRPr lang="zh-CN" sz="1000"/>
            </a:lvl5pPr>
            <a:lvl6pPr marL="2286000" indent="0" latinLnBrk="0">
              <a:buNone/>
              <a:defRPr lang="zh-CN" sz="1000"/>
            </a:lvl6pPr>
            <a:lvl7pPr marL="2743200" indent="0" latinLnBrk="0">
              <a:buNone/>
              <a:defRPr lang="zh-CN" sz="1000"/>
            </a:lvl7pPr>
            <a:lvl8pPr marL="3200400" indent="0" latinLnBrk="0">
              <a:buNone/>
              <a:defRPr lang="zh-CN" sz="1000"/>
            </a:lvl8pPr>
            <a:lvl9pPr marL="3657600" indent="0" latinLnBrk="0">
              <a:buNone/>
              <a:defRPr lang="zh-CN" sz="1000"/>
            </a:lvl9pPr>
          </a:lstStyle>
          <a:p>
            <a:pPr lvl="0"/>
            <a:r>
              <a:rPr lang="zh-CN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2013/9/17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‹#›</a:t>
            </a:fld>
            <a:endParaRPr lang="zh-CN"/>
          </a:p>
        </p:txBody>
      </p:sp>
      <p:sp>
        <p:nvSpPr>
          <p:cNvPr id="15" name="图片占位符 2"/>
          <p:cNvSpPr>
            <a:spLocks noGrp="1"/>
          </p:cNvSpPr>
          <p:nvPr>
            <p:ph type="pic" idx="14"/>
          </p:nvPr>
        </p:nvSpPr>
        <p:spPr>
          <a:xfrm rot="195460">
            <a:off x="3227982" y="2470557"/>
            <a:ext cx="2377440" cy="31089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zh-CN" sz="24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/>
              <a:t>单击图标添加图片</a:t>
            </a:r>
          </a:p>
        </p:txBody>
      </p:sp>
      <p:sp>
        <p:nvSpPr>
          <p:cNvPr id="14" name="图片占位符 2"/>
          <p:cNvSpPr>
            <a:spLocks noGrp="1"/>
          </p:cNvSpPr>
          <p:nvPr>
            <p:ph type="pic" idx="13"/>
          </p:nvPr>
        </p:nvSpPr>
        <p:spPr>
          <a:xfrm rot="21394454">
            <a:off x="792700" y="2816440"/>
            <a:ext cx="2377440" cy="31089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zh-CN" sz="24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/>
              <a:t>单击图标添加图片</a:t>
            </a:r>
          </a:p>
        </p:txBody>
      </p:sp>
    </p:spTree>
    <p:extLst>
      <p:ext uri="{BB962C8B-B14F-4D97-AF65-F5344CB8AC3E}">
        <p14:creationId xmlns:p14="http://schemas.microsoft.com/office/powerpoint/2010/main" val="268066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备用的 3 张图片（带题注）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 bwMode="hidden">
          <a:xfrm>
            <a:off x="990" y="4800600"/>
            <a:ext cx="12191010" cy="13716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/>
          </a:p>
        </p:txBody>
      </p:sp>
      <p:sp>
        <p:nvSpPr>
          <p:cNvPr id="13" name="矩形 12"/>
          <p:cNvSpPr/>
          <p:nvPr/>
        </p:nvSpPr>
        <p:spPr>
          <a:xfrm>
            <a:off x="0" y="61722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998" y="4891326"/>
            <a:ext cx="5243341" cy="1143869"/>
          </a:xfrm>
        </p:spPr>
        <p:txBody>
          <a:bodyPr anchor="ctr"/>
          <a:lstStyle>
            <a:lvl1pPr latinLnBrk="0">
              <a:defRPr lang="zh-CN" sz="3200"/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999" y="3446687"/>
            <a:ext cx="5243341" cy="1218766"/>
          </a:xfrm>
        </p:spPr>
        <p:txBody>
          <a:bodyPr>
            <a:normAutofit/>
          </a:bodyPr>
          <a:lstStyle>
            <a:lvl1pPr marL="0" indent="0" latinLnBrk="0">
              <a:buNone/>
              <a:defRPr lang="zh-CN" sz="1800">
                <a:solidFill>
                  <a:schemeClr val="accent3"/>
                </a:solidFill>
              </a:defRPr>
            </a:lvl1pPr>
            <a:lvl2pPr marL="457200" indent="0" latinLnBrk="0">
              <a:buNone/>
              <a:defRPr lang="zh-CN" sz="1400"/>
            </a:lvl2pPr>
            <a:lvl3pPr marL="914400" indent="0" latinLnBrk="0">
              <a:buNone/>
              <a:defRPr lang="zh-CN" sz="1200"/>
            </a:lvl3pPr>
            <a:lvl4pPr marL="1371600" indent="0" latinLnBrk="0">
              <a:buNone/>
              <a:defRPr lang="zh-CN" sz="1000"/>
            </a:lvl4pPr>
            <a:lvl5pPr marL="1828800" indent="0" latinLnBrk="0">
              <a:buNone/>
              <a:defRPr lang="zh-CN" sz="1000"/>
            </a:lvl5pPr>
            <a:lvl6pPr marL="2286000" indent="0" latinLnBrk="0">
              <a:buNone/>
              <a:defRPr lang="zh-CN" sz="1000"/>
            </a:lvl6pPr>
            <a:lvl7pPr marL="2743200" indent="0" latinLnBrk="0">
              <a:buNone/>
              <a:defRPr lang="zh-CN" sz="1000"/>
            </a:lvl7pPr>
            <a:lvl8pPr marL="3200400" indent="0" latinLnBrk="0">
              <a:buNone/>
              <a:defRPr lang="zh-CN" sz="1000"/>
            </a:lvl8pPr>
            <a:lvl9pPr marL="3657600" indent="0" latinLnBrk="0">
              <a:buNone/>
              <a:defRPr lang="zh-CN" sz="1000"/>
            </a:lvl9pPr>
          </a:lstStyle>
          <a:p>
            <a:pPr lvl="0"/>
            <a:r>
              <a:rPr lang="zh-CN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t>2013/9/17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t>‹#›</a:t>
            </a:fld>
            <a:endParaRPr lang="zh-CN"/>
          </a:p>
        </p:txBody>
      </p:sp>
      <p:sp>
        <p:nvSpPr>
          <p:cNvPr id="15" name="图片占位符 2"/>
          <p:cNvSpPr>
            <a:spLocks noGrp="1"/>
          </p:cNvSpPr>
          <p:nvPr>
            <p:ph type="pic" idx="14"/>
          </p:nvPr>
        </p:nvSpPr>
        <p:spPr>
          <a:xfrm rot="21399265">
            <a:off x="6348116" y="454960"/>
            <a:ext cx="3291840" cy="246888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zh-CN" sz="24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/>
              <a:t>单击图标添加图片</a:t>
            </a:r>
          </a:p>
        </p:txBody>
      </p:sp>
      <p:sp>
        <p:nvSpPr>
          <p:cNvPr id="14" name="图片占位符 2"/>
          <p:cNvSpPr>
            <a:spLocks noGrp="1"/>
          </p:cNvSpPr>
          <p:nvPr>
            <p:ph type="pic" idx="13"/>
          </p:nvPr>
        </p:nvSpPr>
        <p:spPr>
          <a:xfrm rot="303383">
            <a:off x="9660140" y="669025"/>
            <a:ext cx="1951096" cy="2551434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zh-CN" sz="24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/>
              <a:t>单击图标添加图片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57201" y="350520"/>
            <a:ext cx="5029200" cy="597408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zh-CN" sz="24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/>
              <a:t>单击图标添加图片</a:t>
            </a:r>
          </a:p>
        </p:txBody>
      </p:sp>
    </p:spTree>
    <p:extLst>
      <p:ext uri="{BB962C8B-B14F-4D97-AF65-F5344CB8AC3E}">
        <p14:creationId xmlns:p14="http://schemas.microsoft.com/office/powerpoint/2010/main" val="396475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23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810500" y="6408799"/>
            <a:ext cx="1943100" cy="226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CN" sz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39CEF9A-E7B3-4517-8038-65BEB7915A49}" type="datetimeFigureOut">
              <a:rPr lang="en-US" altLang="zh-CN" smtClean="0"/>
              <a:pPr/>
              <a:t>9/17/2013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838200" y="6408799"/>
            <a:ext cx="6750050" cy="226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CN" sz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975850" y="6408799"/>
            <a:ext cx="1377950" cy="226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CN" sz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84C2412F-EBA6-4A6D-A4D4-2B90367D5631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13551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7" r:id="rId6"/>
    <p:sldLayoutId id="2147483664" r:id="rId7"/>
    <p:sldLayoutId id="2147483665" r:id="rId8"/>
    <p:sldLayoutId id="2147483666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8" r:id="rId17"/>
    <p:sldLayoutId id="2147483659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CN" sz="3200" b="1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zh-CN" sz="2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20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16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16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28" userDrawn="1">
          <p15:clr>
            <a:srgbClr val="F26B43"/>
          </p15:clr>
        </p15:guide>
        <p15:guide id="4" pos="7152" userDrawn="1">
          <p15:clr>
            <a:srgbClr val="F26B43"/>
          </p15:clr>
        </p15:guide>
        <p15:guide id="5" pos="288" userDrawn="1">
          <p15:clr>
            <a:srgbClr val="F26B43"/>
          </p15:clr>
        </p15:guide>
        <p15:guide id="6" pos="7392" userDrawn="1">
          <p15:clr>
            <a:srgbClr val="F26B43"/>
          </p15:clr>
        </p15:guide>
        <p15:guide id="7" orient="horz" pos="216" userDrawn="1">
          <p15:clr>
            <a:srgbClr val="F26B43"/>
          </p15:clr>
        </p15:guide>
        <p15:guide id="8" orient="horz" pos="3888" userDrawn="1">
          <p15:clr>
            <a:srgbClr val="F26B43"/>
          </p15:clr>
        </p15:guide>
        <p15:guide id="9" orient="horz" pos="1152" userDrawn="1">
          <p15:clr>
            <a:srgbClr val="F26B43"/>
          </p15:clr>
        </p15:guide>
        <p15:guide id="10" pos="1248" userDrawn="1">
          <p15:clr>
            <a:srgbClr val="F26B43"/>
          </p15:clr>
        </p15:guide>
        <p15:guide id="11" orient="horz" pos="960" userDrawn="1">
          <p15:clr>
            <a:srgbClr val="F26B43"/>
          </p15:clr>
        </p15:guide>
        <p15:guide id="12" orient="horz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/>
              <a:t>2013</a:t>
            </a:r>
          </a:p>
        </p:txBody>
      </p:sp>
      <p:pic>
        <p:nvPicPr>
          <p:cNvPr id="7" name="图片占位符 6" descr="将船拖到水中的两个男孩" title="示例图片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图片占位符 5" descr="戴太阳镜的两个女孩" title="示例图片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"/>
          <a:stretch/>
        </p:blipFill>
        <p:spPr/>
      </p:pic>
      <p:sp>
        <p:nvSpPr>
          <p:cNvPr id="5" name="标题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dirty="0"/>
              <a:t>度假</a:t>
            </a:r>
          </a:p>
        </p:txBody>
      </p:sp>
    </p:spTree>
    <p:extLst>
      <p:ext uri="{BB962C8B-B14F-4D97-AF65-F5344CB8AC3E}">
        <p14:creationId xmlns:p14="http://schemas.microsoft.com/office/powerpoint/2010/main" val="75149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70059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图片占位符 2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80894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图片占位符 4"/>
          <p:cNvSpPr>
            <a:spLocks noGrp="1"/>
          </p:cNvSpPr>
          <p:nvPr>
            <p:ph type="pic" idx="13"/>
          </p:nvPr>
        </p:nvSpPr>
        <p:spPr/>
      </p:sp>
      <p:sp>
        <p:nvSpPr>
          <p:cNvPr id="6" name="图片占位符 5"/>
          <p:cNvSpPr>
            <a:spLocks noGrp="1"/>
          </p:cNvSpPr>
          <p:nvPr>
            <p:ph type="pic" idx="14"/>
          </p:nvPr>
        </p:nvSpPr>
        <p:spPr/>
      </p:sp>
      <p:sp>
        <p:nvSpPr>
          <p:cNvPr id="7" name="图片占位符 6"/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171530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87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图片占位符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520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图片占位符 4"/>
          <p:cNvSpPr>
            <a:spLocks noGrp="1"/>
          </p:cNvSpPr>
          <p:nvPr>
            <p:ph type="pic" idx="14"/>
          </p:nvPr>
        </p:nvSpPr>
        <p:spPr/>
      </p:sp>
      <p:sp>
        <p:nvSpPr>
          <p:cNvPr id="6" name="图片占位符 5"/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78029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idx="14"/>
          </p:nvPr>
        </p:nvSpPr>
        <p:spPr/>
      </p:sp>
      <p:sp>
        <p:nvSpPr>
          <p:cNvPr id="5" name="图片占位符 4"/>
          <p:cNvSpPr>
            <a:spLocks noGrp="1"/>
          </p:cNvSpPr>
          <p:nvPr>
            <p:ph type="pic" idx="13"/>
          </p:nvPr>
        </p:nvSpPr>
        <p:spPr/>
      </p:sp>
      <p:sp>
        <p:nvSpPr>
          <p:cNvPr id="6" name="图片占位符 5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90535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黑板相册">
  <a:themeElements>
    <a:clrScheme name="Chalk Album">
      <a:dk1>
        <a:srgbClr val="000000"/>
      </a:dk1>
      <a:lt1>
        <a:sysClr val="window" lastClr="FFFFFF"/>
      </a:lt1>
      <a:dk2>
        <a:srgbClr val="454545"/>
      </a:dk2>
      <a:lt2>
        <a:srgbClr val="E6E6E6"/>
      </a:lt2>
      <a:accent1>
        <a:srgbClr val="A1F66D"/>
      </a:accent1>
      <a:accent2>
        <a:srgbClr val="FFCF54"/>
      </a:accent2>
      <a:accent3>
        <a:srgbClr val="35C9D8"/>
      </a:accent3>
      <a:accent4>
        <a:srgbClr val="F85934"/>
      </a:accent4>
      <a:accent5>
        <a:srgbClr val="DA75E5"/>
      </a:accent5>
      <a:accent6>
        <a:srgbClr val="FE8C2E"/>
      </a:accent6>
      <a:hlink>
        <a:srgbClr val="35C9D8"/>
      </a:hlink>
      <a:folHlink>
        <a:srgbClr val="BFBFBF"/>
      </a:folHlink>
    </a:clrScheme>
    <a:fontScheme name="Courier New">
      <a:majorFont>
        <a:latin typeface="Courier New"/>
        <a:ea typeface=""/>
        <a:cs typeface=""/>
      </a:majorFont>
      <a:minorFont>
        <a:latin typeface="Courier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alkAlbum_postXML3.pptx" id="{4B1B33AC-D475-43EE-9959-F68875256E0C}" vid="{32F6FA73-6495-4188-A3B7-2BB501D7C209}"/>
    </a:ext>
  </a:extLst>
</a:theme>
</file>

<file path=ppt/theme/theme2.xml><?xml version="1.0" encoding="utf-8"?>
<a:theme xmlns:a="http://schemas.openxmlformats.org/drawingml/2006/main" name="Office Theme">
  <a:themeElements>
    <a:clrScheme name="Chalk Album">
      <a:dk1>
        <a:srgbClr val="000000"/>
      </a:dk1>
      <a:lt1>
        <a:sysClr val="window" lastClr="FFFFFF"/>
      </a:lt1>
      <a:dk2>
        <a:srgbClr val="454545"/>
      </a:dk2>
      <a:lt2>
        <a:srgbClr val="E6E6E6"/>
      </a:lt2>
      <a:accent1>
        <a:srgbClr val="A1F66D"/>
      </a:accent1>
      <a:accent2>
        <a:srgbClr val="FFCF54"/>
      </a:accent2>
      <a:accent3>
        <a:srgbClr val="35C9D8"/>
      </a:accent3>
      <a:accent4>
        <a:srgbClr val="F85934"/>
      </a:accent4>
      <a:accent5>
        <a:srgbClr val="DA75E5"/>
      </a:accent5>
      <a:accent6>
        <a:srgbClr val="FE8C2E"/>
      </a:accent6>
      <a:hlink>
        <a:srgbClr val="35C9D8"/>
      </a:hlink>
      <a:folHlink>
        <a:srgbClr val="BFBFBF"/>
      </a:folHlink>
    </a:clrScheme>
    <a:fontScheme name="Courier New">
      <a:majorFont>
        <a:latin typeface="Courier New"/>
        <a:ea typeface=""/>
        <a:cs typeface=""/>
      </a:majorFont>
      <a:minorFont>
        <a:latin typeface="Courier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alk Album">
      <a:dk1>
        <a:srgbClr val="000000"/>
      </a:dk1>
      <a:lt1>
        <a:sysClr val="window" lastClr="FFFFFF"/>
      </a:lt1>
      <a:dk2>
        <a:srgbClr val="454545"/>
      </a:dk2>
      <a:lt2>
        <a:srgbClr val="E6E6E6"/>
      </a:lt2>
      <a:accent1>
        <a:srgbClr val="A1F66D"/>
      </a:accent1>
      <a:accent2>
        <a:srgbClr val="FFCF54"/>
      </a:accent2>
      <a:accent3>
        <a:srgbClr val="35C9D8"/>
      </a:accent3>
      <a:accent4>
        <a:srgbClr val="F85934"/>
      </a:accent4>
      <a:accent5>
        <a:srgbClr val="DA75E5"/>
      </a:accent5>
      <a:accent6>
        <a:srgbClr val="FE8C2E"/>
      </a:accent6>
      <a:hlink>
        <a:srgbClr val="35C9D8"/>
      </a:hlink>
      <a:folHlink>
        <a:srgbClr val="BFBFBF"/>
      </a:folHlink>
    </a:clrScheme>
    <a:fontScheme name="Courier New">
      <a:majorFont>
        <a:latin typeface="Courier New"/>
        <a:ea typeface=""/>
        <a:cs typeface=""/>
      </a:majorFont>
      <a:minorFont>
        <a:latin typeface="Courier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此值表示保存或修订次数。该应用程序负责在每次修订后更新此值。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926C5D-6CF9-43E0-BF0F-33D65925752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14DD748-0507-4B4F-9BB9-7A4440DEB6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71EBD0E-EF67-4B4D-A994-754F9F609F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Chalk_album</Template>
  <TotalTime>0</TotalTime>
  <Words>10</Words>
  <Application>Microsoft Office PowerPoint</Application>
  <PresentationFormat>宽屏</PresentationFormat>
  <Paragraphs>10</Paragraphs>
  <Slides>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Microsoft YaHei UI</vt:lpstr>
      <vt:lpstr>Arial</vt:lpstr>
      <vt:lpstr>Courier New</vt:lpstr>
      <vt:lpstr>黑板相册</vt:lpstr>
      <vt:lpstr>度假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2013-07-12T19:21:26Z</dcterms:created>
  <dcterms:modified xsi:type="dcterms:W3CDTF">2013-09-17T10:04:25Z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