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6429" autoAdjust="0"/>
  </p:normalViewPr>
  <p:slideViewPr>
    <p:cSldViewPr snapToGrid="0">
      <p:cViewPr varScale="1">
        <p:scale>
          <a:sx n="112" d="100"/>
          <a:sy n="112" d="100"/>
        </p:scale>
        <p:origin x="4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构想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123B315-F9CE-484A-A51B-B08E9071DF33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开发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CBA2A2F-40B2-4F69-83D6-658AE0365C1D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测试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05CF267-2C67-421D-BEC0-F1543A3C8263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实施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C4A00A1-1E80-4457-8A97-D92DA94E8E73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分析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1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构想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100" kern="120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开发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1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测试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1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实施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100" kern="1200">
              <a:latin typeface="Microsoft YaHei UI" panose="020B0503020204020204" pitchFamily="34" charset="-122"/>
              <a:ea typeface="Microsoft YaHei UI" panose="020B0503020204020204" pitchFamily="34" charset="-122"/>
            </a:rPr>
            <a:t>分析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F5ACF7C-7294-4E84-A925-7276A86EB2C9}" type="datetimeFigureOut">
              <a:rPr lang="en-US" altLang="zh-CN"/>
              <a:t>9/25/2013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8944CD9-4CE2-4E83-8137-D0C5AC1970FD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514ECB3C-A007-49FF-BDDA-56443C398E16}" type="datetimeFigureOut">
              <a:t>2013/9/25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9A3235D-6603-4F32-8645-42F908939C8F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3235D-6603-4F32-8645-42F908939C8F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80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zh-CN" sz="6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C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zh-CN" sz="60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800"/>
            </a:lvl6pPr>
            <a:lvl7pPr latinLnBrk="0">
              <a:defRPr lang="zh-CN" sz="1800"/>
            </a:lvl7pPr>
            <a:lvl8pPr latinLnBrk="0">
              <a:defRPr lang="zh-CN" sz="1800"/>
            </a:lvl8pPr>
            <a:lvl9pPr latinLnBrk="0">
              <a:defRPr lang="zh-CN" sz="18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2013/9/25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2013/9/25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zh-CN" sz="32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zh-CN" sz="3200"/>
            </a:lvl1pPr>
            <a:lvl2pPr latinLnBrk="0">
              <a:defRPr lang="zh-CN" sz="2800"/>
            </a:lvl2pPr>
            <a:lvl3pPr latinLnBrk="0">
              <a:defRPr lang="zh-CN" sz="2400"/>
            </a:lvl3pPr>
            <a:lvl4pPr latinLnBrk="0">
              <a:defRPr lang="zh-CN" sz="2000"/>
            </a:lvl4pPr>
            <a:lvl5pPr latinLnBrk="0">
              <a:defRPr lang="zh-CN" sz="20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zh-CN" sz="32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586B75A-687E-405C-8A0B-8D00578BA2C3}" type="datetime1">
              <a:rPr lang="en-US" altLang="zh-CN" smtClean="0"/>
              <a:pPr/>
              <a:t>9/25/2013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1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基本 </a:t>
            </a:r>
            <a:r>
              <a:rPr lang="en-US" altLang="zh-CN" dirty="0">
                <a:solidFill>
                  <a:schemeClr val="tx1">
                    <a:lumMod val="95000"/>
                  </a:schemeClr>
                </a:solidFill>
              </a:rPr>
              <a:t>V 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</a:rPr>
              <a:t>形</a:t>
            </a:r>
            <a:r>
              <a:rPr lang="zh-CN" altLang="en-US" dirty="0" smtClean="0">
                <a:solidFill>
                  <a:schemeClr val="tx1">
                    <a:lumMod val="95000"/>
                  </a:schemeClr>
                </a:solidFill>
              </a:rPr>
              <a:t>流程 </a:t>
            </a:r>
            <a:r>
              <a:rPr lang="zh-CN" dirty="0" smtClean="0">
                <a:solidFill>
                  <a:schemeClr val="tx1">
                    <a:lumMod val="9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SmartArt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aphicFrame>
        <p:nvGraphicFramePr>
          <p:cNvPr id="3" name="内容占位符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396446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流程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幼圆</vt:lpstr>
      <vt:lpstr>Arial</vt:lpstr>
      <vt:lpstr>Candara</vt:lpstr>
      <vt:lpstr>流程 01 16x9</vt:lpstr>
      <vt:lpstr>基本 V 形流程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2013-09-25T03:09:04Z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