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046" autoAdjust="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/>
        </a:p>
      </dgm:t>
    </dgm:pt>
    <dgm:pt modelId="{19599602-9E94-449B-AE02-46C30491E28C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我</a:t>
          </a:r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6FD54DCC-0420-4B69-949E-C600DAC3EA80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父</a:t>
          </a:r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1A94D251-C1DF-49B7-B803-397CC4E374C8}">
      <dgm:prSet phldrT="[文本]"/>
      <dgm:spPr/>
      <dgm:t>
        <a:bodyPr/>
        <a:lstStyle/>
        <a:p>
          <a:r>
            <a:rPr lang="zh-CN" dirty="0" smtClean="0">
              <a:latin typeface="Microsoft YaHei UI" panose="020B0503020204020204" pitchFamily="34" charset="-122"/>
              <a:ea typeface="Microsoft YaHei UI" panose="020B0503020204020204" pitchFamily="34" charset="-122"/>
            </a:rPr>
            <a:t>祖父</a:t>
          </a:r>
          <a:endParaRPr lang="zh-CN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6D663EA-8C9E-4A6C-8696-EA6202B67EB8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祖母</a:t>
          </a:r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C87090F-02B0-44D5-BD4B-E5AE0D1FA7F1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母</a:t>
          </a:r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97D053E-A973-4364-B69E-A280008FFC90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外祖父</a:t>
          </a:r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17B28C8D-4122-47D7-B7FB-F388CF6C3000}">
      <dgm:prSet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曾祖父</a:t>
          </a:r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46AD741-59DE-4633-A525-7FE00DBEB49B}">
      <dgm:prSet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曾祖母</a:t>
          </a:r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42DED5E-3919-412A-8377-DE6122E1AD30}">
      <dgm:prSet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曾外祖父</a:t>
          </a:r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36515DAA-DE94-4D05-BF16-8D5E13CADE3A}">
      <dgm:prSet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曾外祖母</a:t>
          </a:r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BF1D701A-DD2D-4121-8BFA-FBE1FBF81F9E}">
      <dgm:prSet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外曾祖父</a:t>
          </a:r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3E8CD513-115F-4B58-815D-06B1F22F397C}">
      <dgm:prSet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外曾外祖父</a:t>
          </a:r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9F65067-7ACB-40C2-B29C-E9D30340A5AE}">
      <dgm:prSet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外曾外祖母</a:t>
          </a:r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91DD7BB-FD91-49EE-AAF5-140AB35E43F7}">
      <dgm:prSet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外祖母</a:t>
          </a:r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9000407-B618-4AA0-AE6F-351CCF19973C}">
      <dgm:prSet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外曾祖母</a:t>
          </a:r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zh-CN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zh-CN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zh-CN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zh-CN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zh-CN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zh-CN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zh-CN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zh-CN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zh-CN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zh-CN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zh-CN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zh-CN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zh-CN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zh-CN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zh-CN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zh-CN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zh-CN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zh-CN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zh-CN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zh-CN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zh-CN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zh-CN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zh-CN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zh-CN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zh-CN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zh-CN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zh-CN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zh-CN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zh-CN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7492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76080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735850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59677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4979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596775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445769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2278150" y="98845"/>
              </a:lnTo>
              <a:lnTo>
                <a:pt x="227815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31862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21977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179549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4047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416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40474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17954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2278150" y="0"/>
              </a:moveTo>
              <a:lnTo>
                <a:pt x="2278150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3987007" y="873377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我</a:t>
          </a:r>
        </a:p>
      </dsp:txBody>
      <dsp:txXfrm>
        <a:off x="3987007" y="873377"/>
        <a:ext cx="941384" cy="470692"/>
      </dsp:txXfrm>
    </dsp:sp>
    <dsp:sp modelId="{8F64AF94-CDED-49BC-B0FF-D79E66DEF69C}">
      <dsp:nvSpPr>
        <dsp:cNvPr id="0" name=""/>
        <dsp:cNvSpPr/>
      </dsp:nvSpPr>
      <dsp:spPr>
        <a:xfrm>
          <a:off x="1708857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父</a:t>
          </a:r>
        </a:p>
      </dsp:txBody>
      <dsp:txXfrm>
        <a:off x="1708857" y="1541759"/>
        <a:ext cx="941384" cy="470692"/>
      </dsp:txXfrm>
    </dsp:sp>
    <dsp:sp modelId="{F219ADBE-EB7E-4237-99FF-D2E1DFEC37A3}">
      <dsp:nvSpPr>
        <dsp:cNvPr id="0" name=""/>
        <dsp:cNvSpPr/>
      </dsp:nvSpPr>
      <dsp:spPr>
        <a:xfrm>
          <a:off x="5697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>
              <a:latin typeface="Microsoft YaHei UI" panose="020B0503020204020204" pitchFamily="34" charset="-122"/>
              <a:ea typeface="Microsoft YaHei UI" panose="020B0503020204020204" pitchFamily="34" charset="-122"/>
            </a:rPr>
            <a:t>祖父</a:t>
          </a:r>
          <a:endParaRPr lang="zh-CN" sz="1400" kern="120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569782" y="2210142"/>
        <a:ext cx="941384" cy="470692"/>
      </dsp:txXfrm>
    </dsp:sp>
    <dsp:sp modelId="{7CBB4AE2-2CD0-45A3-85F0-449C6A93473C}">
      <dsp:nvSpPr>
        <dsp:cNvPr id="0" name=""/>
        <dsp:cNvSpPr/>
      </dsp:nvSpPr>
      <dsp:spPr>
        <a:xfrm>
          <a:off x="244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曾祖父</a:t>
          </a:r>
        </a:p>
      </dsp:txBody>
      <dsp:txXfrm>
        <a:off x="244" y="2878525"/>
        <a:ext cx="941384" cy="470692"/>
      </dsp:txXfrm>
    </dsp:sp>
    <dsp:sp modelId="{44A30E9B-5E90-4C86-A060-124CDA94D7D8}">
      <dsp:nvSpPr>
        <dsp:cNvPr id="0" name=""/>
        <dsp:cNvSpPr/>
      </dsp:nvSpPr>
      <dsp:spPr>
        <a:xfrm>
          <a:off x="1139319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曾祖母</a:t>
          </a:r>
        </a:p>
      </dsp:txBody>
      <dsp:txXfrm>
        <a:off x="1139319" y="2878525"/>
        <a:ext cx="941384" cy="470692"/>
      </dsp:txXfrm>
    </dsp:sp>
    <dsp:sp modelId="{E55D34C6-67F0-49AB-A175-234A5BB59217}">
      <dsp:nvSpPr>
        <dsp:cNvPr id="0" name=""/>
        <dsp:cNvSpPr/>
      </dsp:nvSpPr>
      <dsp:spPr>
        <a:xfrm>
          <a:off x="284793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祖母</a:t>
          </a:r>
        </a:p>
      </dsp:txBody>
      <dsp:txXfrm>
        <a:off x="2847932" y="2210142"/>
        <a:ext cx="941384" cy="470692"/>
      </dsp:txXfrm>
    </dsp:sp>
    <dsp:sp modelId="{8CC5F674-EE0E-40AB-970C-FD027CDC0CA5}">
      <dsp:nvSpPr>
        <dsp:cNvPr id="0" name=""/>
        <dsp:cNvSpPr/>
      </dsp:nvSpPr>
      <dsp:spPr>
        <a:xfrm>
          <a:off x="22783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曾外祖父</a:t>
          </a:r>
        </a:p>
      </dsp:txBody>
      <dsp:txXfrm>
        <a:off x="2278395" y="2878525"/>
        <a:ext cx="941384" cy="470692"/>
      </dsp:txXfrm>
    </dsp:sp>
    <dsp:sp modelId="{8B26F0E8-2474-4590-B96E-79489ACAD8B0}">
      <dsp:nvSpPr>
        <dsp:cNvPr id="0" name=""/>
        <dsp:cNvSpPr/>
      </dsp:nvSpPr>
      <dsp:spPr>
        <a:xfrm>
          <a:off x="34174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曾外祖母</a:t>
          </a:r>
        </a:p>
      </dsp:txBody>
      <dsp:txXfrm>
        <a:off x="3417470" y="2878525"/>
        <a:ext cx="941384" cy="470692"/>
      </dsp:txXfrm>
    </dsp:sp>
    <dsp:sp modelId="{E13E005F-EB59-4822-926F-099620CF7D59}">
      <dsp:nvSpPr>
        <dsp:cNvPr id="0" name=""/>
        <dsp:cNvSpPr/>
      </dsp:nvSpPr>
      <dsp:spPr>
        <a:xfrm>
          <a:off x="6265158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母</a:t>
          </a:r>
        </a:p>
      </dsp:txBody>
      <dsp:txXfrm>
        <a:off x="6265158" y="1541759"/>
        <a:ext cx="941384" cy="470692"/>
      </dsp:txXfrm>
    </dsp:sp>
    <dsp:sp modelId="{60C9B560-F2BA-485F-A26B-EE6F904A1A0B}">
      <dsp:nvSpPr>
        <dsp:cNvPr id="0" name=""/>
        <dsp:cNvSpPr/>
      </dsp:nvSpPr>
      <dsp:spPr>
        <a:xfrm>
          <a:off x="51260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外祖父</a:t>
          </a:r>
        </a:p>
      </dsp:txBody>
      <dsp:txXfrm>
        <a:off x="5126082" y="2210142"/>
        <a:ext cx="941384" cy="470692"/>
      </dsp:txXfrm>
    </dsp:sp>
    <dsp:sp modelId="{C96A966A-7A7E-4A11-BB50-0C5422A1C0C3}">
      <dsp:nvSpPr>
        <dsp:cNvPr id="0" name=""/>
        <dsp:cNvSpPr/>
      </dsp:nvSpPr>
      <dsp:spPr>
        <a:xfrm>
          <a:off x="455654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外曾祖父</a:t>
          </a:r>
        </a:p>
      </dsp:txBody>
      <dsp:txXfrm>
        <a:off x="4556545" y="2878525"/>
        <a:ext cx="941384" cy="470692"/>
      </dsp:txXfrm>
    </dsp:sp>
    <dsp:sp modelId="{0F69A441-738D-4B1E-B99B-1197D746A18C}">
      <dsp:nvSpPr>
        <dsp:cNvPr id="0" name=""/>
        <dsp:cNvSpPr/>
      </dsp:nvSpPr>
      <dsp:spPr>
        <a:xfrm>
          <a:off x="569562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外曾祖母</a:t>
          </a:r>
        </a:p>
      </dsp:txBody>
      <dsp:txXfrm>
        <a:off x="5695620" y="2878525"/>
        <a:ext cx="941384" cy="470692"/>
      </dsp:txXfrm>
    </dsp:sp>
    <dsp:sp modelId="{EF38FFB1-CB6A-4CF3-AD9C-FEFC0C881974}">
      <dsp:nvSpPr>
        <dsp:cNvPr id="0" name=""/>
        <dsp:cNvSpPr/>
      </dsp:nvSpPr>
      <dsp:spPr>
        <a:xfrm>
          <a:off x="7404233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外祖母</a:t>
          </a:r>
        </a:p>
      </dsp:txBody>
      <dsp:txXfrm>
        <a:off x="7404233" y="2210142"/>
        <a:ext cx="941384" cy="470692"/>
      </dsp:txXfrm>
    </dsp:sp>
    <dsp:sp modelId="{8DE93EE8-A69D-473F-A494-775D5DF163D1}">
      <dsp:nvSpPr>
        <dsp:cNvPr id="0" name=""/>
        <dsp:cNvSpPr/>
      </dsp:nvSpPr>
      <dsp:spPr>
        <a:xfrm>
          <a:off x="68346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外曾外祖父</a:t>
          </a:r>
        </a:p>
      </dsp:txBody>
      <dsp:txXfrm>
        <a:off x="6834695" y="2878525"/>
        <a:ext cx="941384" cy="470692"/>
      </dsp:txXfrm>
    </dsp:sp>
    <dsp:sp modelId="{2BBE8165-BDB1-4254-90D4-B0D4B9163BAF}">
      <dsp:nvSpPr>
        <dsp:cNvPr id="0" name=""/>
        <dsp:cNvSpPr/>
      </dsp:nvSpPr>
      <dsp:spPr>
        <a:xfrm>
          <a:off x="79737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外曾外祖母</a:t>
          </a:r>
        </a:p>
      </dsp:txBody>
      <dsp:txXfrm>
        <a:off x="7973770" y="2878525"/>
        <a:ext cx="941384" cy="4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AA3C5-3E4B-4A1A-AD3D-0BB5E5C9CE16}" type="datetimeFigureOut">
              <a:rPr lang="zh-CN" altLang="en-US" smtClean="0"/>
              <a:t>2013/9/16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D869-E572-43F3-87B6-9EC7151600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41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3D869-E572-43F3-87B6-9EC71516004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739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latinLnBrk="0">
              <a:defRPr lang="zh-CN" sz="54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 latinLnBrk="0">
              <a:buNone/>
              <a:defRPr lang="zh-CN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任意多边形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 latinLnBrk="0">
              <a:defRPr lang="zh-CN" sz="4800" b="0" cap="none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zh-CN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任意多边形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zh-CN" sz="4800" b="0" cap="none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13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 latinLnBrk="0">
              <a:buFontTx/>
              <a:buNone/>
              <a:defRPr lang="zh-CN"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latinLnBrk="0">
              <a:buFontTx/>
              <a:buNone/>
              <a:defRPr lang="zh-CN"/>
            </a:lvl2pPr>
            <a:lvl3pPr marL="914400" indent="0" latinLnBrk="0">
              <a:buFontTx/>
              <a:buNone/>
              <a:defRPr lang="zh-CN"/>
            </a:lvl3pPr>
            <a:lvl4pPr marL="1371600" indent="0" latinLnBrk="0">
              <a:buFontTx/>
              <a:buNone/>
              <a:defRPr lang="zh-CN"/>
            </a:lvl4pPr>
            <a:lvl5pPr marL="1828800" indent="0" latinLnBrk="0">
              <a:buFontTx/>
              <a:buNone/>
              <a:defRPr lang="zh-CN"/>
            </a:lvl5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zh-CN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1" name="任意多边形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  <p:sp>
        <p:nvSpPr>
          <p:cNvPr id="14" name="文本框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CN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CN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 latinLnBrk="0">
              <a:defRPr lang="zh-CN" sz="48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zh-CN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任意多边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zh-CN" sz="4800" b="0" cap="none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1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zh-CN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zh-CN"/>
            </a:lvl2pPr>
            <a:lvl3pPr marL="914400" indent="0" latinLnBrk="0">
              <a:buFontTx/>
              <a:buNone/>
              <a:defRPr lang="zh-CN"/>
            </a:lvl3pPr>
            <a:lvl4pPr marL="1371600" indent="0" latinLnBrk="0">
              <a:buFontTx/>
              <a:buNone/>
              <a:defRPr lang="zh-CN"/>
            </a:lvl4pPr>
            <a:lvl5pPr marL="1828800" indent="0" latinLnBrk="0">
              <a:buFontTx/>
              <a:buNone/>
              <a:defRPr lang="zh-CN"/>
            </a:lvl5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zh-CN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1" name="任意多边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  <p:sp>
        <p:nvSpPr>
          <p:cNvPr id="17" name="文本框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CN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CN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 latinLnBrk="0">
              <a:defRPr lang="zh-CN" sz="48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1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zh-CN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zh-CN"/>
            </a:lvl2pPr>
            <a:lvl3pPr marL="914400" indent="0" latinLnBrk="0">
              <a:buFontTx/>
              <a:buNone/>
              <a:defRPr lang="zh-CN"/>
            </a:lvl3pPr>
            <a:lvl4pPr marL="1371600" indent="0" latinLnBrk="0">
              <a:buFontTx/>
              <a:buNone/>
              <a:defRPr lang="zh-CN"/>
            </a:lvl4pPr>
            <a:lvl5pPr marL="1828800" indent="0" latinLnBrk="0">
              <a:buFontTx/>
              <a:buNone/>
              <a:defRPr lang="zh-CN"/>
            </a:lvl5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zh-CN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任意多边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8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8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8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 latinLnBrk="0">
              <a:defRPr lang="zh-CN" sz="4000" b="0" cap="none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 latinLnBrk="0">
              <a:buNone/>
              <a:defRPr lang="zh-CN"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任意多边形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0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2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 latinLnBrk="0">
              <a:defRPr lang="zh-CN" sz="20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 latinLnBrk="0">
              <a:defRPr lang="zh-CN" sz="24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zh-CN" sz="12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2013/9/16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任意多边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任意多边形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任意多边形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任意多边形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任意多边形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任意多边形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任意多边形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任意多边形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任意多边形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任意多边形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任意多边形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任意多边形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任意多边形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组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任意多边形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任意多边形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任意多边形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任意多边形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任意多边形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任意多边形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任意多边形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任意多边形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任意多边形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任意多边形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任意多边形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任意多边形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矩形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9E2AB48-6B81-443C-84F0-8098475CA912}" type="datetimeFigureOut">
              <a:rPr lang="en-US" altLang="zh-CN" smtClean="0"/>
              <a:pPr/>
              <a:t>9/16/2013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2000">
                <a:solidFill>
                  <a:srgbClr val="FE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0E9ABD0-655E-4203-B2D8-6AEABBAE044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lang="zh-CN" sz="36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  <a:lvl2pPr eaLnBrk="1" latinLnBrk="0" hangingPunct="1">
        <a:defRPr lang="zh-CN">
          <a:solidFill>
            <a:schemeClr val="tx2"/>
          </a:solidFill>
        </a:defRPr>
      </a:lvl2pPr>
      <a:lvl3pPr eaLnBrk="1" latinLnBrk="0" hangingPunct="1">
        <a:defRPr lang="zh-CN">
          <a:solidFill>
            <a:schemeClr val="tx2"/>
          </a:solidFill>
        </a:defRPr>
      </a:lvl3pPr>
      <a:lvl4pPr eaLnBrk="1" latinLnBrk="0" hangingPunct="1">
        <a:defRPr lang="zh-CN">
          <a:solidFill>
            <a:schemeClr val="tx2"/>
          </a:solidFill>
        </a:defRPr>
      </a:lvl4pPr>
      <a:lvl5pPr eaLnBrk="1" latinLnBrk="0" hangingPunct="1">
        <a:defRPr lang="zh-CN">
          <a:solidFill>
            <a:schemeClr val="tx2"/>
          </a:solidFill>
        </a:defRPr>
      </a:lvl5pPr>
      <a:lvl6pPr eaLnBrk="1" latinLnBrk="0" hangingPunct="1">
        <a:defRPr lang="zh-CN">
          <a:solidFill>
            <a:schemeClr val="tx2"/>
          </a:solidFill>
        </a:defRPr>
      </a:lvl6pPr>
      <a:lvl7pPr eaLnBrk="1" latinLnBrk="0" hangingPunct="1">
        <a:defRPr lang="zh-CN">
          <a:solidFill>
            <a:schemeClr val="tx2"/>
          </a:solidFill>
        </a:defRPr>
      </a:lvl7pPr>
      <a:lvl8pPr eaLnBrk="1" latinLnBrk="0" hangingPunct="1">
        <a:defRPr lang="zh-CN">
          <a:solidFill>
            <a:schemeClr val="tx2"/>
          </a:solidFill>
        </a:defRPr>
      </a:lvl8pPr>
      <a:lvl9pPr eaLnBrk="1" latinLnBrk="0" hangingPunct="1">
        <a:defRPr lang="zh-CN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CN" sz="18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CN" sz="16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CN" sz="14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CN" sz="12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CN" sz="12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CN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CN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CN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CN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592924" y="863007"/>
            <a:ext cx="8911687" cy="1280890"/>
          </a:xfrm>
        </p:spPr>
        <p:txBody>
          <a:bodyPr/>
          <a:lstStyle/>
          <a:p>
            <a:r>
              <a:rPr lang="zh-CN" dirty="0"/>
              <a:t>家谱</a:t>
            </a:r>
          </a:p>
        </p:txBody>
      </p:sp>
      <p:graphicFrame>
        <p:nvGraphicFramePr>
          <p:cNvPr id="6" name="内容占位符 5" descr="组织结构图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24383332"/>
              </p:ext>
            </p:extLst>
          </p:nvPr>
        </p:nvGraphicFramePr>
        <p:xfrm>
          <a:off x="2385431" y="2133599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3C96F8-0311-4D5A-AE6E-21E71DD8802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C1D772-9932-4C66-A587-EC8473C1CF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EF3A4C-4194-4299-9C2E-3887768E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</Words>
  <Application>Microsoft Office PowerPoint</Application>
  <PresentationFormat>宽屏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Microsoft YaHei UI</vt:lpstr>
      <vt:lpstr>宋体</vt:lpstr>
      <vt:lpstr>幼圆</vt:lpstr>
      <vt:lpstr>Arial</vt:lpstr>
      <vt:lpstr>Calibri</vt:lpstr>
      <vt:lpstr>Wingdings 3</vt:lpstr>
      <vt:lpstr>Wisp</vt:lpstr>
      <vt:lpstr>家谱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2012-12-20T21:45:09Z</dcterms:created>
  <dcterms:modified xsi:type="dcterms:W3CDTF">2013-09-16T10:17:49Z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