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3548" autoAdjust="0"/>
  </p:normalViewPr>
  <p:slideViewPr>
    <p:cSldViewPr snapToGrid="0">
      <p:cViewPr varScale="1">
        <p:scale>
          <a:sx n="50" d="100"/>
          <a:sy n="50" d="100"/>
        </p:scale>
        <p:origin x="21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2DCD5EBD-C616-4121-9DAE-B88DB20D57A7}" type="datetimeFigureOut">
              <a:rPr lang="en-US" altLang="zh-CN" smtClean="0"/>
              <a:t>9/25/2013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89ED90CB-459C-4B12-B364-B0CA1993A97E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F251D991-21AC-415A-AB20-722F3BCDD040}" type="datetimeFigureOut">
              <a:t>2013/9/25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4E5863F8-513E-44B9-9F9C-A7685A64A6AB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想要不同的问候语？若要添加您自己的问候语，只需选择该文本并输入您的消息。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zh-CN" smtClean="0"/>
              <a:pPr/>
              <a:t>1</a:t>
            </a:fld>
            <a:endParaRPr lang="zh-CN"/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外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任意多边形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zh-CN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zh-CN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398F2B3-95BC-4899-A52E-8F72A6630DCF}" type="datetimeFigureOut">
              <a:rPr lang="en-US" altLang="zh-CN" smtClean="0"/>
              <a:pPr/>
              <a:t>9/25/2013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C82D12-5F29-4581-8EFF-8BE3A8E3C84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zh-CN" sz="37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zh-CN" sz="23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20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7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sz="10400" dirty="0" smtClean="0"/>
              <a:t>生日</a:t>
            </a:r>
            <a:r>
              <a:rPr lang="en-US" altLang="zh-CN" sz="10400" dirty="0" smtClean="0"/>
              <a:t/>
            </a:r>
            <a:br>
              <a:rPr lang="en-US" altLang="zh-CN" sz="10400" dirty="0" smtClean="0"/>
            </a:br>
            <a:r>
              <a:rPr lang="zh-CN" sz="10400" dirty="0" smtClean="0"/>
              <a:t>快乐 </a:t>
            </a:r>
            <a:r>
              <a:rPr lang="zh-CN" sz="104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粉红色底色生日卡草稿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此值表示保存或修订次数。该应用程序负责在每次修订后更新此值。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Microsoft YaHei UI</vt:lpstr>
      <vt:lpstr>Arial</vt:lpstr>
      <vt:lpstr>Franklin Gothic Medium</vt:lpstr>
      <vt:lpstr>粉红色底色生日卡草稿</vt:lpstr>
      <vt:lpstr>生日 快乐 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2013-09-25T02:06:38Z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