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231" autoAdjust="0"/>
  </p:normalViewPr>
  <p:slideViewPr>
    <p:cSldViewPr snapToGrid="0">
      <p:cViewPr varScale="1">
        <p:scale>
          <a:sx n="66" d="100"/>
          <a:sy n="66" d="100"/>
        </p:scale>
        <p:origin x="-1044" y="-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0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00A65721-4AD9-4F4E-91E4-B38E00E4EEF4}" type="datetimeFigureOut">
              <a:rPr lang="en-US" altLang="zh-CN"/>
              <a:t>3/18/2014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09D8C508-A143-4FC7-94DD-2868E3E037EE}" type="slidenum">
              <a:rPr lang="zh-CN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95DC5D78-39BE-4C7D-9783-22D5EAEFC7B2}" type="datetimeFigureOut">
              <a:t>2014/3/18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41EFBA75-BA90-4A61-9717-741EDD6841F0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Calibri" panose="020F0502020204030204" pitchFamily="34" charset="0"/>
              </a:rPr>
              <a:t>不要不好意思！要添加您自己的内容，只要在此页上选择文本并输入您的文本即可。 </a:t>
            </a:r>
            <a:r>
              <a:rPr lang="zh-CN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Calibri" panose="020F0502020204030204" pitchFamily="34" charset="0"/>
              </a:rPr>
              <a:t>当您在顶部输入年龄时，</a:t>
            </a:r>
            <a:r>
              <a:rPr lang="zh-CN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Calibri" panose="020F0502020204030204" pitchFamily="34" charset="0"/>
              </a:rPr>
              <a:t>它将</a:t>
            </a:r>
            <a:r>
              <a:rPr lang="zh-CN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Calibri" panose="020F0502020204030204" pitchFamily="34" charset="0"/>
              </a:rPr>
              <a:t>自行完全颠倒。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zh-CN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Calibri" panose="020F0502020204030204" pitchFamily="34" charset="0"/>
              </a:rPr>
              <a:t>您注意到我们为您保留的折叠标记了吗？这些标记非常浅，如果您不想让它们出现在卡片上，在打印之前将其删除即可。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zh-CN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icrosoft YaHei UI" panose="020B0503020204020204" pitchFamily="34" charset="-122"/>
              <a:ea typeface="Microsoft YaHei UI" panose="020B0503020204020204" pitchFamily="34" charset="-122"/>
              <a:cs typeface="Calibri" panose="020F0502020204030204" pitchFamily="34" charset="0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zh-CN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zh-CN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Calibri" panose="020F0502020204030204" pitchFamily="34" charset="0"/>
              </a:rPr>
              <a:t>不要不好意思！要添加您自己的内容，只要在此页上选择文本并输入您的文本即可。它将自行完全颠倒。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zh-CN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Calibri" panose="020F0502020204030204" pitchFamily="34" charset="0"/>
              </a:rPr>
              <a:t>您注意到我们为您保留的折叠标记了吗？这些标记非常浅，如果您不想让它们出现在卡片上，在打印之前将其删除即可。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zh-CN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zh-CN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zh-CN" smtClean="0"/>
              <a:t>2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外部页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26" name="射线"/>
          <p:cNvGrpSpPr/>
          <p:nvPr userDrawn="1"/>
        </p:nvGrpSpPr>
        <p:grpSpPr>
          <a:xfrm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任意多边形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" name="任意多边形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" name="任意多边形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" name="任意多边形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" name="任意多边形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" name="任意多边形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" name="任意多边形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" name="任意多边形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7" name="任意多边形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" name="任意多边形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" name="任意多边形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" name="任意多边形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" name="任意多边形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" name="任意多边形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" name="任意多边形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4" name="边框"/>
          <p:cNvSpPr>
            <a:spLocks noEditPoints="1"/>
          </p:cNvSpPr>
          <p:nvPr userDrawn="1"/>
        </p:nvSpPr>
        <p:spPr bwMode="auto">
          <a:xfrm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30" name="直线连接线 29"/>
          <p:cNvCxnSpPr/>
          <p:nvPr userDrawn="1"/>
        </p:nvCxnSpPr>
        <p:spPr>
          <a:xfrm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线连接线 30"/>
          <p:cNvCxnSpPr/>
          <p:nvPr userDrawn="1"/>
        </p:nvCxnSpPr>
        <p:spPr>
          <a:xfrm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占位符 37"/>
          <p:cNvSpPr>
            <a:spLocks noGrp="1"/>
          </p:cNvSpPr>
          <p:nvPr>
            <p:ph type="body" sz="quarter" idx="10"/>
          </p:nvPr>
        </p:nvSpPr>
        <p:spPr>
          <a:xfrm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CN" sz="2800" cap="all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38862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CN"/>
              <a:t>单击此处编辑母版文本样式</a:t>
            </a:r>
          </a:p>
        </p:txBody>
      </p:sp>
      <p:grpSp>
        <p:nvGrpSpPr>
          <p:cNvPr id="43" name="组 42"/>
          <p:cNvGrpSpPr/>
          <p:nvPr userDrawn="1"/>
        </p:nvGrpSpPr>
        <p:grpSpPr>
          <a:xfrm rot="10800000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矩形 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sz="240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2" name="矩形 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44" name="文本占位符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cap="all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38862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CN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部页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射线"/>
          <p:cNvGrpSpPr/>
          <p:nvPr userDrawn="1"/>
        </p:nvGrpSpPr>
        <p:grpSpPr>
          <a:xfrm rot="10800000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任意多边形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" name="任意多边形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" name="任意多边形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" name="任意多边形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" name="任意多边形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" name="任意多边形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" name="任意多边形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" name="任意多边形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7" name="任意多边形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" name="任意多边形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" name="任意多边形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" name="任意多边形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" name="任意多边形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" name="任意多边形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" name="任意多边形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4" name="边框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" name="矩形 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30" name="直线连接线 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线连接线 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占位符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CN" sz="2800" cap="all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38862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CN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0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icrosoft Himalaya" panose="01010100010101010101" pitchFamily="2" charset="0"/>
              </a:defRPr>
            </a:lvl1pPr>
          </a:lstStyle>
          <a:p>
            <a:fld id="{CFB0A475-792E-49D8-A3BF-562786D15E81}" type="datetimeFigureOut">
              <a:rPr lang="en-US" altLang="zh-CN" smtClean="0"/>
              <a:pPr/>
              <a:t>3/18/2014</a:t>
            </a:fld>
            <a:endParaRPr lang="en-US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10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icrosoft Himalaya" panose="01010100010101010101" pitchFamily="2" charset="0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0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icrosoft Himalaya" panose="01010100010101010101" pitchFamily="2" charset="0"/>
              </a:defRPr>
            </a:lvl1pPr>
          </a:lstStyle>
          <a:p>
            <a:fld id="{4E45FB2E-A192-40A4-8E73-CB7FF38F46A2}" type="slidenum">
              <a:rPr lang="en-US" altLang="zh-CN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zh-CN" sz="37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Microsoft Himalaya" panose="01010100010101010101" pitchFamily="2" charset="0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zh-CN" sz="23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Microsoft Himalaya" panose="01010100010101010101" pitchFamily="2" charset="0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20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Microsoft Himalaya" panose="01010100010101010101" pitchFamily="2" charset="0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7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Microsoft Himalaya" panose="01010100010101010101" pitchFamily="2" charset="0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Microsoft Himalaya" panose="01010100010101010101" pitchFamily="2" charset="0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Microsoft Himalaya" panose="01010100010101010101" pitchFamily="2" charset="0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/>
              <a:t>生日快乐！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/>
              <a:t>21</a:t>
            </a:r>
          </a:p>
        </p:txBody>
      </p:sp>
      <p:cxnSp>
        <p:nvCxnSpPr>
          <p:cNvPr id="4" name="直线连接线 3"/>
          <p:cNvCxnSpPr/>
          <p:nvPr/>
        </p:nvCxnSpPr>
        <p:spPr>
          <a:xfrm>
            <a:off x="0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-1274618" y="4861034"/>
            <a:ext cx="1247978" cy="292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sz="1400" dirty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沿此处折叠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/>
              <a:t>21 岁生日快乐</a:t>
            </a:r>
          </a:p>
        </p:txBody>
      </p:sp>
      <p:cxnSp>
        <p:nvCxnSpPr>
          <p:cNvPr id="3" name="直线连接线 2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7793999" y="4861034"/>
            <a:ext cx="1266874" cy="362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sz="1400" dirty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沿此处折叠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生日贺卡蓝色射线">
  <a:themeElements>
    <a:clrScheme name="Blue Rays">
      <a:dk1>
        <a:sysClr val="windowText" lastClr="000000"/>
      </a:dk1>
      <a:lt1>
        <a:sysClr val="window" lastClr="CCE8C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CCE8C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CCE8C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BCA4AD-449F-4095-9A75-1BAC1E7B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BF30ACC-F676-4BA3-9FDE-9A619F9FEF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80D8EB5-6CC0-483C-8639-91D7E20EF1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156</Words>
  <Application>Microsoft Office PowerPoint</Application>
  <PresentationFormat>自定义</PresentationFormat>
  <Paragraphs>11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生日贺卡蓝色射线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iyin</cp:lastModifiedBy>
  <cp:revision>8</cp:revision>
  <dcterms:created xsi:type="dcterms:W3CDTF">2013-04-05T19:53:59Z</dcterms:created>
  <dcterms:modified xsi:type="dcterms:W3CDTF">2014-03-18T09:31:16Z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