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zh-CN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 rtlCol="false">
            <a:normAutofit/>
          </a:bodyPr>
          <a:lstStyle>
            <a:lvl1pPr algn="ctr">
              <a:defRPr sz="2400" b="0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zh-cn"/>
              <a:t>单击图标以添加图片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 rtlCol="false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图片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长方形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图片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图片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 rtlCol="false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 rtlCol="false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false"/>
            <a:r>
              <a:rPr lang="zh-cn"/>
              <a:t>单击以编辑母版副标题样式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直接连接符​​(S)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 rtlCol="false">
            <a:normAutofit/>
          </a:bodyPr>
          <a:lstStyle>
            <a:lvl1pPr algn="ctr">
              <a:defRPr sz="3200" b="0" cap="none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 rtlCol="false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直接连接符​​(S)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带题注的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 rtlCol="false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 rtlCol="false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 rtlCol="false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/>
          <a:p>
            <a:pPr lvl="0" rtl="false"/>
            <a:r>
              <a:rPr lang="zh-cn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/>
          <a:p>
            <a:pPr lvl="0" algn="r" rtl="false"/>
            <a:r>
              <a:rPr lang="zh-cn" sz="800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直接连接符​​(S)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 rtlCol="false">
            <a:normAutofit/>
          </a:bodyPr>
          <a:lstStyle>
            <a:lvl1pPr algn="l">
              <a:defRPr sz="3200" b="0" cap="none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引用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 rtlCol="false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23" name="文本占位符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 rtlCol="false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/>
          <a:p>
            <a:pPr lvl="0" rtl="false"/>
            <a:r>
              <a:rPr lang="zh-cn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/>
          <a:p>
            <a:pPr lvl="0" algn="r" rtl="false"/>
            <a:r>
              <a:rPr lang="zh-cn" sz="800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直接连接符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True 或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false" anchor="ctr">
            <a:normAutofit/>
          </a:bodyPr>
          <a:lstStyle>
            <a:lvl1pPr>
              <a:defRPr lang="en-US" b="0" dirty="0"/>
            </a:lvl1pPr>
          </a:lstStyle>
          <a:p>
            <a:pPr marL="0" lvl="0"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20" name="文本占位符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 rtlCol="false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直接连接符​​(S)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 algn="ctr">
              <a:defRPr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rtlCol="false"/>
          <a:lstStyle/>
          <a:p>
            <a:pPr lvl="0" rtl="false"/>
            <a:r>
              <a:rPr lang="zh-cn"/>
              <a:t>单击此处编辑母版文本样式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直接连接符​​(S)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 rtlCol="false"/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 rtlCol="false"/>
          <a:lstStyle/>
          <a:p>
            <a:pPr lvl="0" rtl="false"/>
            <a:r>
              <a:rPr lang="zh-cn"/>
              <a:t>单击此处编辑母版文本样式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直接连接符​​(S)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​​(S)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zh-cn"/>
              <a:t>单击此处编辑母版文本样式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52647F38-B617-4D2F-AE0A-013F0C4D2C57}" type="datetimeFigureOut">
              <a:rPr lang="en-US" dirty="0"/>
              <a:t>2014/9/12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E97799C9-84D9-46D2-A11E-BCF8A720529D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 rtlCol="false">
            <a:normAutofit/>
          </a:bodyPr>
          <a:lstStyle>
            <a:lvl1pPr algn="ctr">
              <a:defRPr sz="4400" b="0" cap="none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 rtlCol="false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直接连接符​​(S)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​​(S)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 rtlCol="false">
            <a:normAutofit/>
          </a:bodyPr>
          <a:lstStyle/>
          <a:p>
            <a:pPr lvl="0" rtl="false"/>
            <a:r>
              <a:rPr lang="zh-cn"/>
              <a:t>单击此处编辑母版文本样式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 rtlCol="false">
            <a:normAutofit/>
          </a:bodyPr>
          <a:lstStyle/>
          <a:p>
            <a:pPr lvl="0" rtl="false"/>
            <a:r>
              <a:rPr lang="zh-cn"/>
              <a:t>单击此处编辑母版文本样式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05BFA754-D5C3-4E66-96A6-867B257F58DC}" type="datetimeFigureOut">
              <a:rPr lang="en-US" dirty="0"/>
              <a:t>2014/9/12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>
              <a:defRPr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 rtlCol="false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 rtlCol="false">
            <a:normAutofit/>
          </a:bodyPr>
          <a:lstStyle/>
          <a:p>
            <a:pPr lvl="0" rtl="false"/>
            <a:r>
              <a:rPr lang="zh-cn"/>
              <a:t>单击此处编辑母版文本样式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 rtlCol="false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 rtlCol="false">
            <a:normAutofit/>
          </a:bodyPr>
          <a:lstStyle/>
          <a:p>
            <a:pPr lvl="0" rtl="false"/>
            <a:r>
              <a:rPr lang="zh-cn"/>
              <a:t>单击此处编辑母版文本样式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直接连接符​​(S)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0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直接连接符​​(S)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 rtlCol="false">
            <a:normAutofit/>
          </a:bodyPr>
          <a:lstStyle>
            <a:lvl1pPr algn="ctr">
              <a:defRPr sz="2400" b="0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 rtlCol="false">
            <a:normAutofit/>
          </a:bodyPr>
          <a:lstStyle/>
          <a:p>
            <a:pPr lvl="0" rtl="false"/>
            <a:r>
              <a:rPr lang="zh-cn"/>
              <a:t>单击此处编辑母版文本样式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直接连接符​​(S)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6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 rtlCol="false">
            <a:normAutofit/>
          </a:bodyPr>
          <a:lstStyle>
            <a:lvl1pPr algn="ctr">
              <a:defRPr sz="2800" b="0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17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zh-cn"/>
              <a:t>单击图标以添加图片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 rtlCol="false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43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34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图片 7" descr="H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长方形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图片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图片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false" anchor="t">
            <a:normAutofit/>
          </a:bodyPr>
          <a:lstStyle/>
          <a:p>
            <a:pPr lvl="0" rtl="false"/>
            <a:r>
              <a:rPr lang="zh-cn"/>
              <a:t>单击此处编辑母版文本样式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false"/>
            <a:fld id="{B61BEF0D-F0BB-DE4B-95CE-6DB70DBA9567}" type="datetimeFigureOut">
              <a:rPr lang="en-US" dirty="0"/>
              <a:pPr/>
              <a:t>2014/9/12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7057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1.xml><?xml version="1.0" encoding="utf-8"?>
<a:theme xmlns:a="http://schemas.openxmlformats.org/drawingml/2006/main" name="有机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Organic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Garamond</vt:lpstr>
      <vt:lpstr>Organic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2014-09-12T17:26:41Z</dcterms:created>
  <dcterms:modified xsi:type="dcterms:W3CDTF">2014-09-12T17:26:58Z</dcterms:modified>
</cp:coreProperties>
</file>