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zh-CN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长方形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长方形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 rtlCol="false">
            <a:normAutofit/>
          </a:bodyPr>
          <a:lstStyle>
            <a:lvl1pPr>
              <a:defRPr sz="240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zh-cn"/>
              <a:t>单击图标以添加图片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46C117F-5CCF-4837-BE5F-2B92066CAFAF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长方形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长方形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 rtlCol="false">
            <a:noAutofit/>
          </a:bodyPr>
          <a:lstStyle>
            <a:lvl1pPr algn="r">
              <a:defRPr sz="540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false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zh-cn"/>
              <a:t>单击以编辑母版副标题样式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78ABE3C1-DBE1-495D-B57B-2849774B866A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标题和描述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长方形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长方形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 rtlCol="false"/>
          <a:lstStyle>
            <a:lvl1pPr>
              <a:defRPr sz="320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4EB90BD-B6CE-46B7-997F-7313B992CCDC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带描述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图片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长方形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长方形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 rtlCol="false"/>
          <a:lstStyle>
            <a:lvl1pPr>
              <a:defRPr sz="320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DB9D11F-B188-461D-B23F-39381795C052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false"/>
            <a:r>
              <a:rPr lang="zh-cn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zh-cn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图片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长方形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长方形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 rtlCol="false"/>
          <a:lstStyle>
            <a:lvl1pPr>
              <a:defRPr sz="320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52E6D8D9-55A2-4063-B0F3-121F44549695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3 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图片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长方形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长方形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标题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7" name="文本占位符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8" name="文本占位符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11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4B24536-994D-4021-A283-9F449C0DB509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3 图片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图片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长方形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长方形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标题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19" name="文本占位符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20" name="图片占位符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zh-cn"/>
              <a:t>单击图标以添加图片</a:t>
            </a:r>
            <a:endParaRPr lang="en-US" dirty="0"/>
          </a:p>
        </p:txBody>
      </p:sp>
      <p:sp>
        <p:nvSpPr>
          <p:cNvPr id="21" name="文本占位符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22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23" name="图片占位符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zh-cn"/>
              <a:t>单击图标以添加图片</a:t>
            </a:r>
            <a:endParaRPr lang="en-US" dirty="0"/>
          </a:p>
        </p:txBody>
      </p:sp>
      <p:sp>
        <p:nvSpPr>
          <p:cNvPr id="24" name="文本占位符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2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26" name="图片占位符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zh-cn"/>
              <a:t>单击图标以添加图片</a:t>
            </a:r>
            <a:endParaRPr lang="en-US" dirty="0"/>
          </a:p>
        </p:txBody>
      </p:sp>
      <p:sp>
        <p:nvSpPr>
          <p:cNvPr id="27" name="文本占位符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CBBBB78-C96F-47B7-AB17-D852CA960AC9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长方形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长方形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 algn="r">
              <a:defRPr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zh-cn"/>
              <a:t>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FA3F48C-C7C6-4055-9F49-3777875E72AE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长方形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false"/>
          <a:lstStyle/>
          <a:p>
            <a:pPr lvl="0" rtl="false"/>
            <a:r>
              <a:rPr lang="zh-cn"/>
              <a:t>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false"/>
          <a:lstStyle/>
          <a:p>
            <a:pPr rtl="false"/>
            <a:fld id="{6178E61D-D431-422C-9764-11DAFE33AB63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 rtlCol="false"/>
          <a:lstStyle>
            <a:lvl1pPr algn="ctr">
              <a:defRPr/>
            </a:lvl1pPr>
          </a:lstStyle>
          <a:p>
            <a:pPr rtl="false"/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图片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长方形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长方形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zh-cn"/>
              <a:t>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2DE42F4-6EEF-4EF7-8ED4-2208F0F89A08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长方形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长方形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 rtlCol="false">
            <a:normAutofit/>
          </a:bodyPr>
          <a:lstStyle>
            <a:lvl1pPr algn="r">
              <a:defRPr sz="360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false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0578ACC-22D6-47C1-A373-4FD133E34F3C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长方形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长方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false"/>
          <a:lstStyle/>
          <a:p>
            <a:pPr lvl="0" rtl="false"/>
            <a:r>
              <a:rPr lang="zh-cn"/>
              <a:t>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false"/>
          <a:lstStyle/>
          <a:p>
            <a:pPr lvl="0" rtl="false"/>
            <a:r>
              <a:rPr lang="zh-cn"/>
              <a:t>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E5A6C69-6797-4E8A-BF37-F2C3751466E9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图片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长方形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长方形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 rtlCol="false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false"/>
          <a:lstStyle/>
          <a:p>
            <a:pPr lvl="0" rtl="false"/>
            <a:r>
              <a:rPr lang="zh-cn"/>
              <a:t>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 rtlCol="false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false"/>
          <a:lstStyle/>
          <a:p>
            <a:pPr lvl="0" rtl="false"/>
            <a:r>
              <a:rPr lang="zh-cn"/>
              <a:t>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82014A1-A632-4878-A0D3-F52BA7563730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图片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长方形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长方形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E99F462-093F-4566-844B-4C71F2739DA5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长方形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D24A7AC-904D-4781-85BA-7D10C17ED021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长方形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长方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false"/>
          <a:lstStyle/>
          <a:p>
            <a:pPr lvl="0" rtl="false"/>
            <a:r>
              <a:rPr lang="zh-cn"/>
              <a:t>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331444B-B92B-4E27-8C94-BB93EAF5CB18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长方形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长方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zh-cn"/>
              <a:t>单击图标以添加图片</a:t>
            </a:r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cn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363EFA5E-FA76-400D-B3DC-F0BA90E6D107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zh-cn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zh-cn"/>
              <a:t>编辑母版文本样式</a:t>
            </a:r>
          </a:p>
          <a:p>
            <a:pPr lvl="1" rtl="false"/>
            <a:r>
              <a:rPr lang="zh-cn"/>
              <a:t>第二级</a:t>
            </a:r>
          </a:p>
          <a:p>
            <a:pPr lvl="2" rtl="false"/>
            <a:r>
              <a:rPr lang="zh-cn"/>
              <a:t>第三级</a:t>
            </a:r>
          </a:p>
          <a:p>
            <a:pPr lvl="3" rtl="false"/>
            <a:r>
              <a:rPr lang="zh-cn"/>
              <a:t>第四级</a:t>
            </a:r>
          </a:p>
          <a:p>
            <a:pPr lvl="4" rtl="false"/>
            <a:r>
              <a:rPr lang="zh-cn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9D6E9DEC-419B-4CC5-A080-3B06BD5A8291}" type="datetimeFigureOut">
              <a:rPr lang="en-US" dirty="0"/>
              <a:t>2015/9/21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theme/theme1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TM00001032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Trebuchet MS</vt:lpstr>
      <vt:lpstr>TM04033917[[fn=Berlin]]_novariants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2015-09-21T23:12:49Z</dcterms:created>
  <dcterms:modified xsi:type="dcterms:W3CDTF">2015-09-21T23:13:18Z</dcterms:modified>
</cp:coreProperties>
</file>