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CN" sz="1200"/>
            </a:lvl1pPr>
          </a:lstStyle>
          <a:p>
            <a:fld id="{4E172C26-35E5-4283-ACA5-F5D9124AF9B4}" type="datetimeFigureOut">
              <a:rPr lang="en-US" altLang="zh-CN" smtClean="0"/>
              <a:t>10/16/2015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200"/>
            </a:lvl1pPr>
          </a:lstStyle>
          <a:p>
            <a:fld id="{5BAE216A-723A-4C86-89D1-BAD221603690}" type="slidenum">
              <a:rPr lang="zh-CN" smtClean="0"/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299580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CN" sz="1200"/>
            </a:lvl1pPr>
          </a:lstStyle>
          <a:p>
            <a:fld id="{FDCF548D-D9EE-4800-B26A-C4A2EA2E981D}" type="datetimeFigureOut">
              <a:t>2015/10/16</a:t>
            </a:fld>
            <a:endParaRPr lang="zh-CN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200"/>
            </a:lvl1pPr>
          </a:lstStyle>
          <a:p>
            <a:fld id="{47D94DD5-A74C-4EFE-ABD0-F7B6105E1065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6836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94DD5-A74C-4EFE-ABD0-F7B6105E1065}" type="slidenum">
              <a:rPr lang="zh-CN" smtClean="0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76387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课程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/>
          <p:cNvSpPr txBox="1"/>
          <p:nvPr/>
        </p:nvSpPr>
        <p:spPr>
          <a:xfrm>
            <a:off x="1207291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507168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807045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06922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406799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706674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zh-CN" altLang="en-US" sz="700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科目：</a:t>
            </a:r>
            <a:endParaRPr lang="zh-CN" sz="70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0" name="文本框 139"/>
          <p:cNvSpPr txBox="1"/>
          <p:nvPr/>
        </p:nvSpPr>
        <p:spPr>
          <a:xfrm>
            <a:off x="236716" y="1304435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星期日</a:t>
            </a:r>
          </a:p>
        </p:txBody>
      </p:sp>
      <p:sp>
        <p:nvSpPr>
          <p:cNvPr id="141" name="文本框 140"/>
          <p:cNvSpPr txBox="1"/>
          <p:nvPr/>
        </p:nvSpPr>
        <p:spPr>
          <a:xfrm>
            <a:off x="236716" y="2180320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星期一</a:t>
            </a:r>
          </a:p>
        </p:txBody>
      </p:sp>
      <p:sp>
        <p:nvSpPr>
          <p:cNvPr id="142" name="文本框 141"/>
          <p:cNvSpPr txBox="1"/>
          <p:nvPr/>
        </p:nvSpPr>
        <p:spPr>
          <a:xfrm>
            <a:off x="236716" y="3025178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星期二</a:t>
            </a:r>
          </a:p>
        </p:txBody>
      </p:sp>
      <p:sp>
        <p:nvSpPr>
          <p:cNvPr id="143" name="文本框 142"/>
          <p:cNvSpPr txBox="1"/>
          <p:nvPr/>
        </p:nvSpPr>
        <p:spPr>
          <a:xfrm>
            <a:off x="236716" y="3878203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星期三</a:t>
            </a:r>
          </a:p>
        </p:txBody>
      </p:sp>
      <p:sp>
        <p:nvSpPr>
          <p:cNvPr id="144" name="文本框 143"/>
          <p:cNvSpPr txBox="1"/>
          <p:nvPr/>
        </p:nvSpPr>
        <p:spPr>
          <a:xfrm>
            <a:off x="236716" y="4737331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星期四</a:t>
            </a:r>
          </a:p>
        </p:txBody>
      </p:sp>
      <p:sp>
        <p:nvSpPr>
          <p:cNvPr id="145" name="文本框 144"/>
          <p:cNvSpPr txBox="1"/>
          <p:nvPr/>
        </p:nvSpPr>
        <p:spPr>
          <a:xfrm>
            <a:off x="236716" y="5589809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星期五</a:t>
            </a:r>
          </a:p>
        </p:txBody>
      </p:sp>
      <p:sp>
        <p:nvSpPr>
          <p:cNvPr id="146" name="文本框 145"/>
          <p:cNvSpPr txBox="1"/>
          <p:nvPr/>
        </p:nvSpPr>
        <p:spPr>
          <a:xfrm>
            <a:off x="236716" y="6450454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星期六</a:t>
            </a:r>
          </a:p>
        </p:txBody>
      </p:sp>
      <p:grpSp>
        <p:nvGrpSpPr>
          <p:cNvPr id="42" name="组 41"/>
          <p:cNvGrpSpPr/>
          <p:nvPr/>
        </p:nvGrpSpPr>
        <p:grpSpPr>
          <a:xfrm>
            <a:off x="873001" y="5435222"/>
            <a:ext cx="279123" cy="273807"/>
            <a:chOff x="4406900" y="5281613"/>
            <a:chExt cx="333375" cy="327025"/>
          </a:xfrm>
        </p:grpSpPr>
        <p:sp>
          <p:nvSpPr>
            <p:cNvPr id="81" name="椭圆 80"/>
            <p:cNvSpPr>
              <a:spLocks noChangeArrowheads="1"/>
            </p:cNvSpPr>
            <p:nvPr/>
          </p:nvSpPr>
          <p:spPr bwMode="auto">
            <a:xfrm>
              <a:off x="4406900" y="528161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2" name="任意多边形 81"/>
            <p:cNvSpPr>
              <a:spLocks/>
            </p:cNvSpPr>
            <p:nvPr/>
          </p:nvSpPr>
          <p:spPr bwMode="auto">
            <a:xfrm>
              <a:off x="4454525" y="5443538"/>
              <a:ext cx="242888" cy="115888"/>
            </a:xfrm>
            <a:custGeom>
              <a:avLst/>
              <a:gdLst>
                <a:gd name="T0" fmla="*/ 57 w 63"/>
                <a:gd name="T1" fmla="*/ 2 h 31"/>
                <a:gd name="T2" fmla="*/ 59 w 63"/>
                <a:gd name="T3" fmla="*/ 17 h 31"/>
                <a:gd name="T4" fmla="*/ 31 w 63"/>
                <a:gd name="T5" fmla="*/ 31 h 31"/>
                <a:gd name="T6" fmla="*/ 4 w 63"/>
                <a:gd name="T7" fmla="*/ 17 h 31"/>
                <a:gd name="T8" fmla="*/ 6 w 63"/>
                <a:gd name="T9" fmla="*/ 2 h 31"/>
                <a:gd name="T10" fmla="*/ 31 w 63"/>
                <a:gd name="T11" fmla="*/ 4 h 31"/>
                <a:gd name="T12" fmla="*/ 57 w 63"/>
                <a:gd name="T13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1">
                  <a:moveTo>
                    <a:pt x="57" y="2"/>
                  </a:moveTo>
                  <a:cubicBezTo>
                    <a:pt x="60" y="3"/>
                    <a:pt x="63" y="10"/>
                    <a:pt x="59" y="17"/>
                  </a:cubicBezTo>
                  <a:cubicBezTo>
                    <a:pt x="55" y="24"/>
                    <a:pt x="45" y="31"/>
                    <a:pt x="31" y="31"/>
                  </a:cubicBezTo>
                  <a:cubicBezTo>
                    <a:pt x="18" y="31"/>
                    <a:pt x="8" y="24"/>
                    <a:pt x="4" y="17"/>
                  </a:cubicBezTo>
                  <a:cubicBezTo>
                    <a:pt x="0" y="10"/>
                    <a:pt x="2" y="3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3" name="任意多边形 82"/>
            <p:cNvSpPr>
              <a:spLocks/>
            </p:cNvSpPr>
            <p:nvPr/>
          </p:nvSpPr>
          <p:spPr bwMode="auto">
            <a:xfrm>
              <a:off x="4613275" y="53721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4" name="任意多边形 83"/>
            <p:cNvSpPr>
              <a:spLocks/>
            </p:cNvSpPr>
            <p:nvPr/>
          </p:nvSpPr>
          <p:spPr bwMode="auto">
            <a:xfrm>
              <a:off x="4473575" y="53721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5" name="任意多边形 84"/>
            <p:cNvSpPr>
              <a:spLocks/>
            </p:cNvSpPr>
            <p:nvPr/>
          </p:nvSpPr>
          <p:spPr bwMode="auto">
            <a:xfrm>
              <a:off x="4516438" y="5503863"/>
              <a:ext cx="115888" cy="36513"/>
            </a:xfrm>
            <a:custGeom>
              <a:avLst/>
              <a:gdLst>
                <a:gd name="T0" fmla="*/ 27 w 30"/>
                <a:gd name="T1" fmla="*/ 1 h 10"/>
                <a:gd name="T2" fmla="*/ 28 w 30"/>
                <a:gd name="T3" fmla="*/ 5 h 10"/>
                <a:gd name="T4" fmla="*/ 15 w 30"/>
                <a:gd name="T5" fmla="*/ 10 h 10"/>
                <a:gd name="T6" fmla="*/ 2 w 30"/>
                <a:gd name="T7" fmla="*/ 5 h 10"/>
                <a:gd name="T8" fmla="*/ 3 w 30"/>
                <a:gd name="T9" fmla="*/ 1 h 10"/>
                <a:gd name="T10" fmla="*/ 15 w 30"/>
                <a:gd name="T11" fmla="*/ 2 h 10"/>
                <a:gd name="T12" fmla="*/ 27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7" y="1"/>
                  </a:moveTo>
                  <a:cubicBezTo>
                    <a:pt x="29" y="1"/>
                    <a:pt x="30" y="3"/>
                    <a:pt x="28" y="5"/>
                  </a:cubicBezTo>
                  <a:cubicBezTo>
                    <a:pt x="26" y="8"/>
                    <a:pt x="22" y="10"/>
                    <a:pt x="15" y="10"/>
                  </a:cubicBezTo>
                  <a:cubicBezTo>
                    <a:pt x="9" y="10"/>
                    <a:pt x="4" y="8"/>
                    <a:pt x="2" y="5"/>
                  </a:cubicBezTo>
                  <a:cubicBezTo>
                    <a:pt x="0" y="3"/>
                    <a:pt x="1" y="1"/>
                    <a:pt x="3" y="1"/>
                  </a:cubicBezTo>
                  <a:cubicBezTo>
                    <a:pt x="7" y="0"/>
                    <a:pt x="10" y="2"/>
                    <a:pt x="15" y="2"/>
                  </a:cubicBezTo>
                  <a:cubicBezTo>
                    <a:pt x="20" y="2"/>
                    <a:pt x="24" y="0"/>
                    <a:pt x="2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3" name="组 42"/>
          <p:cNvGrpSpPr/>
          <p:nvPr/>
        </p:nvGrpSpPr>
        <p:grpSpPr>
          <a:xfrm>
            <a:off x="861039" y="1993595"/>
            <a:ext cx="307036" cy="299061"/>
            <a:chOff x="4392613" y="1177925"/>
            <a:chExt cx="366713" cy="357188"/>
          </a:xfrm>
        </p:grpSpPr>
        <p:sp>
          <p:nvSpPr>
            <p:cNvPr id="77" name="任意多边形 76"/>
            <p:cNvSpPr>
              <a:spLocks/>
            </p:cNvSpPr>
            <p:nvPr/>
          </p:nvSpPr>
          <p:spPr bwMode="auto">
            <a:xfrm>
              <a:off x="4392613" y="1177925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8" name="任意多边形 77"/>
            <p:cNvSpPr>
              <a:spLocks/>
            </p:cNvSpPr>
            <p:nvPr/>
          </p:nvSpPr>
          <p:spPr bwMode="auto">
            <a:xfrm>
              <a:off x="4484688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3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3" y="10"/>
                  </a:cubicBezTo>
                  <a:cubicBezTo>
                    <a:pt x="3" y="11"/>
                    <a:pt x="4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9" name="任意多边形 78"/>
            <p:cNvSpPr>
              <a:spLocks/>
            </p:cNvSpPr>
            <p:nvPr/>
          </p:nvSpPr>
          <p:spPr bwMode="auto">
            <a:xfrm>
              <a:off x="4600575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2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1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2" y="10"/>
                  </a:cubicBezTo>
                  <a:cubicBezTo>
                    <a:pt x="3" y="11"/>
                    <a:pt x="3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0" name="任意多边形 79"/>
            <p:cNvSpPr>
              <a:spLocks/>
            </p:cNvSpPr>
            <p:nvPr/>
          </p:nvSpPr>
          <p:spPr bwMode="auto">
            <a:xfrm>
              <a:off x="4519613" y="1411288"/>
              <a:ext cx="115888" cy="38100"/>
            </a:xfrm>
            <a:custGeom>
              <a:avLst/>
              <a:gdLst>
                <a:gd name="T0" fmla="*/ 2 w 30"/>
                <a:gd name="T1" fmla="*/ 1 h 10"/>
                <a:gd name="T2" fmla="*/ 2 w 30"/>
                <a:gd name="T3" fmla="*/ 5 h 10"/>
                <a:gd name="T4" fmla="*/ 15 w 30"/>
                <a:gd name="T5" fmla="*/ 10 h 10"/>
                <a:gd name="T6" fmla="*/ 28 w 30"/>
                <a:gd name="T7" fmla="*/ 5 h 10"/>
                <a:gd name="T8" fmla="*/ 27 w 30"/>
                <a:gd name="T9" fmla="*/ 1 h 10"/>
                <a:gd name="T10" fmla="*/ 15 w 30"/>
                <a:gd name="T11" fmla="*/ 2 h 10"/>
                <a:gd name="T12" fmla="*/ 2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" y="1"/>
                  </a:moveTo>
                  <a:cubicBezTo>
                    <a:pt x="1" y="1"/>
                    <a:pt x="0" y="3"/>
                    <a:pt x="2" y="5"/>
                  </a:cubicBezTo>
                  <a:cubicBezTo>
                    <a:pt x="3" y="7"/>
                    <a:pt x="8" y="10"/>
                    <a:pt x="15" y="10"/>
                  </a:cubicBezTo>
                  <a:cubicBezTo>
                    <a:pt x="21" y="10"/>
                    <a:pt x="26" y="7"/>
                    <a:pt x="28" y="5"/>
                  </a:cubicBezTo>
                  <a:cubicBezTo>
                    <a:pt x="30" y="3"/>
                    <a:pt x="29" y="1"/>
                    <a:pt x="27" y="1"/>
                  </a:cubicBezTo>
                  <a:cubicBezTo>
                    <a:pt x="23" y="0"/>
                    <a:pt x="20" y="2"/>
                    <a:pt x="15" y="2"/>
                  </a:cubicBezTo>
                  <a:cubicBezTo>
                    <a:pt x="10" y="2"/>
                    <a:pt x="6" y="0"/>
                    <a:pt x="2" y="1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4" name="组 43"/>
          <p:cNvGrpSpPr/>
          <p:nvPr/>
        </p:nvGrpSpPr>
        <p:grpSpPr>
          <a:xfrm>
            <a:off x="861039" y="1137009"/>
            <a:ext cx="307036" cy="297732"/>
            <a:chOff x="4392613" y="157163"/>
            <a:chExt cx="366713" cy="355600"/>
          </a:xfrm>
        </p:grpSpPr>
        <p:sp>
          <p:nvSpPr>
            <p:cNvPr id="69" name="任意多边形 68"/>
            <p:cNvSpPr>
              <a:spLocks/>
            </p:cNvSpPr>
            <p:nvPr/>
          </p:nvSpPr>
          <p:spPr bwMode="auto">
            <a:xfrm>
              <a:off x="4392613" y="157163"/>
              <a:ext cx="366713" cy="355600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0" name="任意多边形 69"/>
            <p:cNvSpPr>
              <a:spLocks/>
            </p:cNvSpPr>
            <p:nvPr/>
          </p:nvSpPr>
          <p:spPr bwMode="auto">
            <a:xfrm>
              <a:off x="4613275" y="228600"/>
              <a:ext cx="49213" cy="22225"/>
            </a:xfrm>
            <a:custGeom>
              <a:avLst/>
              <a:gdLst>
                <a:gd name="T0" fmla="*/ 1 w 13"/>
                <a:gd name="T1" fmla="*/ 4 h 6"/>
                <a:gd name="T2" fmla="*/ 1 w 13"/>
                <a:gd name="T3" fmla="*/ 2 h 6"/>
                <a:gd name="T4" fmla="*/ 7 w 13"/>
                <a:gd name="T5" fmla="*/ 1 h 6"/>
                <a:gd name="T6" fmla="*/ 13 w 13"/>
                <a:gd name="T7" fmla="*/ 4 h 6"/>
                <a:gd name="T8" fmla="*/ 12 w 13"/>
                <a:gd name="T9" fmla="*/ 6 h 6"/>
                <a:gd name="T10" fmla="*/ 6 w 13"/>
                <a:gd name="T11" fmla="*/ 5 h 6"/>
                <a:gd name="T12" fmla="*/ 1 w 13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">
                  <a:moveTo>
                    <a:pt x="1" y="4"/>
                  </a:move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7" y="1"/>
                  </a:cubicBezTo>
                  <a:cubicBezTo>
                    <a:pt x="10" y="1"/>
                    <a:pt x="12" y="3"/>
                    <a:pt x="13" y="4"/>
                  </a:cubicBezTo>
                  <a:cubicBezTo>
                    <a:pt x="13" y="5"/>
                    <a:pt x="13" y="6"/>
                    <a:pt x="12" y="6"/>
                  </a:cubicBezTo>
                  <a:cubicBezTo>
                    <a:pt x="10" y="6"/>
                    <a:pt x="9" y="5"/>
                    <a:pt x="6" y="5"/>
                  </a:cubicBezTo>
                  <a:cubicBezTo>
                    <a:pt x="4" y="4"/>
                    <a:pt x="2" y="5"/>
                    <a:pt x="1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1" name="任意多边形 70"/>
            <p:cNvSpPr>
              <a:spLocks/>
            </p:cNvSpPr>
            <p:nvPr/>
          </p:nvSpPr>
          <p:spPr bwMode="auto">
            <a:xfrm>
              <a:off x="4484688" y="220663"/>
              <a:ext cx="50800" cy="30163"/>
            </a:xfrm>
            <a:custGeom>
              <a:avLst/>
              <a:gdLst>
                <a:gd name="T0" fmla="*/ 2 w 13"/>
                <a:gd name="T1" fmla="*/ 8 h 8"/>
                <a:gd name="T2" fmla="*/ 0 w 13"/>
                <a:gd name="T3" fmla="*/ 7 h 8"/>
                <a:gd name="T4" fmla="*/ 5 w 13"/>
                <a:gd name="T5" fmla="*/ 2 h 8"/>
                <a:gd name="T6" fmla="*/ 11 w 13"/>
                <a:gd name="T7" fmla="*/ 1 h 8"/>
                <a:gd name="T8" fmla="*/ 12 w 13"/>
                <a:gd name="T9" fmla="*/ 3 h 8"/>
                <a:gd name="T10" fmla="*/ 7 w 13"/>
                <a:gd name="T11" fmla="*/ 5 h 8"/>
                <a:gd name="T12" fmla="*/ 2 w 1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8">
                  <a:moveTo>
                    <a:pt x="2" y="8"/>
                  </a:moveTo>
                  <a:cubicBezTo>
                    <a:pt x="1" y="8"/>
                    <a:pt x="0" y="8"/>
                    <a:pt x="0" y="7"/>
                  </a:cubicBezTo>
                  <a:cubicBezTo>
                    <a:pt x="1" y="5"/>
                    <a:pt x="2" y="3"/>
                    <a:pt x="5" y="2"/>
                  </a:cubicBezTo>
                  <a:cubicBezTo>
                    <a:pt x="8" y="0"/>
                    <a:pt x="10" y="0"/>
                    <a:pt x="11" y="1"/>
                  </a:cubicBezTo>
                  <a:cubicBezTo>
                    <a:pt x="13" y="1"/>
                    <a:pt x="13" y="3"/>
                    <a:pt x="12" y="3"/>
                  </a:cubicBezTo>
                  <a:cubicBezTo>
                    <a:pt x="11" y="4"/>
                    <a:pt x="9" y="4"/>
                    <a:pt x="7" y="5"/>
                  </a:cubicBezTo>
                  <a:cubicBezTo>
                    <a:pt x="5" y="6"/>
                    <a:pt x="4" y="8"/>
                    <a:pt x="2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2" name="任意多边形 71"/>
            <p:cNvSpPr>
              <a:spLocks/>
            </p:cNvSpPr>
            <p:nvPr/>
          </p:nvSpPr>
          <p:spPr bwMode="auto">
            <a:xfrm>
              <a:off x="4495800" y="273050"/>
              <a:ext cx="42863" cy="60325"/>
            </a:xfrm>
            <a:custGeom>
              <a:avLst/>
              <a:gdLst>
                <a:gd name="T0" fmla="*/ 1 w 11"/>
                <a:gd name="T1" fmla="*/ 7 h 16"/>
                <a:gd name="T2" fmla="*/ 4 w 11"/>
                <a:gd name="T3" fmla="*/ 16 h 16"/>
                <a:gd name="T4" fmla="*/ 10 w 11"/>
                <a:gd name="T5" fmla="*/ 9 h 16"/>
                <a:gd name="T6" fmla="*/ 7 w 11"/>
                <a:gd name="T7" fmla="*/ 1 h 16"/>
                <a:gd name="T8" fmla="*/ 1 w 11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7"/>
                  </a:moveTo>
                  <a:cubicBezTo>
                    <a:pt x="0" y="11"/>
                    <a:pt x="2" y="15"/>
                    <a:pt x="4" y="16"/>
                  </a:cubicBezTo>
                  <a:cubicBezTo>
                    <a:pt x="6" y="16"/>
                    <a:pt x="9" y="13"/>
                    <a:pt x="10" y="9"/>
                  </a:cubicBezTo>
                  <a:cubicBezTo>
                    <a:pt x="11" y="5"/>
                    <a:pt x="10" y="1"/>
                    <a:pt x="7" y="1"/>
                  </a:cubicBezTo>
                  <a:cubicBezTo>
                    <a:pt x="5" y="0"/>
                    <a:pt x="2" y="3"/>
                    <a:pt x="1" y="7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3" name="任意多边形 72"/>
            <p:cNvSpPr>
              <a:spLocks/>
            </p:cNvSpPr>
            <p:nvPr/>
          </p:nvSpPr>
          <p:spPr bwMode="auto">
            <a:xfrm>
              <a:off x="4468813" y="314325"/>
              <a:ext cx="61913" cy="38100"/>
            </a:xfrm>
            <a:custGeom>
              <a:avLst/>
              <a:gdLst>
                <a:gd name="T0" fmla="*/ 9 w 16"/>
                <a:gd name="T1" fmla="*/ 0 h 10"/>
                <a:gd name="T2" fmla="*/ 1 w 16"/>
                <a:gd name="T3" fmla="*/ 4 h 10"/>
                <a:gd name="T4" fmla="*/ 8 w 16"/>
                <a:gd name="T5" fmla="*/ 9 h 10"/>
                <a:gd name="T6" fmla="*/ 16 w 16"/>
                <a:gd name="T7" fmla="*/ 6 h 10"/>
                <a:gd name="T8" fmla="*/ 9 w 1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9" y="0"/>
                  </a:moveTo>
                  <a:cubicBezTo>
                    <a:pt x="5" y="0"/>
                    <a:pt x="1" y="1"/>
                    <a:pt x="1" y="4"/>
                  </a:cubicBezTo>
                  <a:cubicBezTo>
                    <a:pt x="0" y="6"/>
                    <a:pt x="4" y="8"/>
                    <a:pt x="8" y="9"/>
                  </a:cubicBezTo>
                  <a:cubicBezTo>
                    <a:pt x="12" y="10"/>
                    <a:pt x="16" y="8"/>
                    <a:pt x="16" y="6"/>
                  </a:cubicBezTo>
                  <a:cubicBezTo>
                    <a:pt x="16" y="3"/>
                    <a:pt x="13" y="1"/>
                    <a:pt x="9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4" name="任意多边形 73"/>
            <p:cNvSpPr>
              <a:spLocks/>
            </p:cNvSpPr>
            <p:nvPr/>
          </p:nvSpPr>
          <p:spPr bwMode="auto">
            <a:xfrm>
              <a:off x="4608513" y="273050"/>
              <a:ext cx="42863" cy="60325"/>
            </a:xfrm>
            <a:custGeom>
              <a:avLst/>
              <a:gdLst>
                <a:gd name="T0" fmla="*/ 1 w 11"/>
                <a:gd name="T1" fmla="*/ 9 h 16"/>
                <a:gd name="T2" fmla="*/ 7 w 11"/>
                <a:gd name="T3" fmla="*/ 16 h 16"/>
                <a:gd name="T4" fmla="*/ 10 w 11"/>
                <a:gd name="T5" fmla="*/ 7 h 16"/>
                <a:gd name="T6" fmla="*/ 4 w 11"/>
                <a:gd name="T7" fmla="*/ 1 h 16"/>
                <a:gd name="T8" fmla="*/ 1 w 11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9"/>
                  </a:moveTo>
                  <a:cubicBezTo>
                    <a:pt x="2" y="13"/>
                    <a:pt x="5" y="16"/>
                    <a:pt x="7" y="16"/>
                  </a:cubicBezTo>
                  <a:cubicBezTo>
                    <a:pt x="9" y="15"/>
                    <a:pt x="11" y="11"/>
                    <a:pt x="10" y="7"/>
                  </a:cubicBezTo>
                  <a:cubicBezTo>
                    <a:pt x="9" y="3"/>
                    <a:pt x="6" y="0"/>
                    <a:pt x="4" y="1"/>
                  </a:cubicBezTo>
                  <a:cubicBezTo>
                    <a:pt x="2" y="1"/>
                    <a:pt x="0" y="5"/>
                    <a:pt x="1" y="9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5" name="任意多边形 74"/>
            <p:cNvSpPr>
              <a:spLocks/>
            </p:cNvSpPr>
            <p:nvPr/>
          </p:nvSpPr>
          <p:spPr bwMode="auto">
            <a:xfrm>
              <a:off x="4616450" y="314325"/>
              <a:ext cx="61913" cy="38100"/>
            </a:xfrm>
            <a:custGeom>
              <a:avLst/>
              <a:gdLst>
                <a:gd name="T0" fmla="*/ 7 w 16"/>
                <a:gd name="T1" fmla="*/ 1 h 10"/>
                <a:gd name="T2" fmla="*/ 0 w 16"/>
                <a:gd name="T3" fmla="*/ 6 h 10"/>
                <a:gd name="T4" fmla="*/ 9 w 16"/>
                <a:gd name="T5" fmla="*/ 9 h 10"/>
                <a:gd name="T6" fmla="*/ 16 w 16"/>
                <a:gd name="T7" fmla="*/ 4 h 10"/>
                <a:gd name="T8" fmla="*/ 7 w 16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7" y="1"/>
                  </a:moveTo>
                  <a:cubicBezTo>
                    <a:pt x="3" y="2"/>
                    <a:pt x="0" y="4"/>
                    <a:pt x="0" y="6"/>
                  </a:cubicBezTo>
                  <a:cubicBezTo>
                    <a:pt x="1" y="9"/>
                    <a:pt x="5" y="10"/>
                    <a:pt x="9" y="9"/>
                  </a:cubicBezTo>
                  <a:cubicBezTo>
                    <a:pt x="13" y="9"/>
                    <a:pt x="16" y="6"/>
                    <a:pt x="16" y="4"/>
                  </a:cubicBezTo>
                  <a:cubicBezTo>
                    <a:pt x="15" y="2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6" name="任意多边形 63"/>
            <p:cNvSpPr>
              <a:spLocks/>
            </p:cNvSpPr>
            <p:nvPr/>
          </p:nvSpPr>
          <p:spPr bwMode="auto">
            <a:xfrm>
              <a:off x="4503738" y="366713"/>
              <a:ext cx="155575" cy="74613"/>
            </a:xfrm>
            <a:custGeom>
              <a:avLst/>
              <a:gdLst>
                <a:gd name="T0" fmla="*/ 37 w 40"/>
                <a:gd name="T1" fmla="*/ 4 h 20"/>
                <a:gd name="T2" fmla="*/ 20 w 40"/>
                <a:gd name="T3" fmla="*/ 20 h 20"/>
                <a:gd name="T4" fmla="*/ 2 w 40"/>
                <a:gd name="T5" fmla="*/ 12 h 20"/>
                <a:gd name="T6" fmla="*/ 19 w 40"/>
                <a:gd name="T7" fmla="*/ 7 h 20"/>
                <a:gd name="T8" fmla="*/ 37 w 40"/>
                <a:gd name="T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0">
                  <a:moveTo>
                    <a:pt x="37" y="4"/>
                  </a:moveTo>
                  <a:cubicBezTo>
                    <a:pt x="40" y="7"/>
                    <a:pt x="33" y="20"/>
                    <a:pt x="20" y="20"/>
                  </a:cubicBezTo>
                  <a:cubicBezTo>
                    <a:pt x="8" y="20"/>
                    <a:pt x="4" y="15"/>
                    <a:pt x="2" y="12"/>
                  </a:cubicBezTo>
                  <a:cubicBezTo>
                    <a:pt x="0" y="7"/>
                    <a:pt x="6" y="5"/>
                    <a:pt x="19" y="7"/>
                  </a:cubicBezTo>
                  <a:cubicBezTo>
                    <a:pt x="33" y="9"/>
                    <a:pt x="35" y="0"/>
                    <a:pt x="37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5" name="组 44"/>
          <p:cNvGrpSpPr/>
          <p:nvPr/>
        </p:nvGrpSpPr>
        <p:grpSpPr>
          <a:xfrm>
            <a:off x="876989" y="3716070"/>
            <a:ext cx="271148" cy="283111"/>
            <a:chOff x="4411663" y="3225800"/>
            <a:chExt cx="323850" cy="338138"/>
          </a:xfrm>
        </p:grpSpPr>
        <p:sp>
          <p:nvSpPr>
            <p:cNvPr id="65" name="任意多边形 64"/>
            <p:cNvSpPr>
              <a:spLocks/>
            </p:cNvSpPr>
            <p:nvPr/>
          </p:nvSpPr>
          <p:spPr bwMode="auto">
            <a:xfrm>
              <a:off x="4419600" y="3225800"/>
              <a:ext cx="309563" cy="338138"/>
            </a:xfrm>
            <a:custGeom>
              <a:avLst/>
              <a:gdLst>
                <a:gd name="T0" fmla="*/ 0 w 80"/>
                <a:gd name="T1" fmla="*/ 40 h 90"/>
                <a:gd name="T2" fmla="*/ 40 w 80"/>
                <a:gd name="T3" fmla="*/ 0 h 90"/>
                <a:gd name="T4" fmla="*/ 80 w 80"/>
                <a:gd name="T5" fmla="*/ 40 h 90"/>
                <a:gd name="T6" fmla="*/ 40 w 80"/>
                <a:gd name="T7" fmla="*/ 90 h 90"/>
                <a:gd name="T8" fmla="*/ 0 w 80"/>
                <a:gd name="T9" fmla="*/ 4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0">
                  <a:moveTo>
                    <a:pt x="0" y="40"/>
                  </a:move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57" y="90"/>
                    <a:pt x="40" y="90"/>
                  </a:cubicBezTo>
                  <a:cubicBezTo>
                    <a:pt x="23" y="90"/>
                    <a:pt x="0" y="62"/>
                    <a:pt x="0" y="40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6" name="任意多边形 65"/>
            <p:cNvSpPr>
              <a:spLocks/>
            </p:cNvSpPr>
            <p:nvPr/>
          </p:nvSpPr>
          <p:spPr bwMode="auto">
            <a:xfrm>
              <a:off x="4527550" y="3500438"/>
              <a:ext cx="96838" cy="26988"/>
            </a:xfrm>
            <a:custGeom>
              <a:avLst/>
              <a:gdLst>
                <a:gd name="T0" fmla="*/ 25 w 25"/>
                <a:gd name="T1" fmla="*/ 0 h 7"/>
                <a:gd name="T2" fmla="*/ 24 w 25"/>
                <a:gd name="T3" fmla="*/ 0 h 7"/>
                <a:gd name="T4" fmla="*/ 12 w 25"/>
                <a:gd name="T5" fmla="*/ 1 h 7"/>
                <a:gd name="T6" fmla="*/ 1 w 25"/>
                <a:gd name="T7" fmla="*/ 0 h 7"/>
                <a:gd name="T8" fmla="*/ 0 w 25"/>
                <a:gd name="T9" fmla="*/ 1 h 7"/>
                <a:gd name="T10" fmla="*/ 1 w 25"/>
                <a:gd name="T11" fmla="*/ 2 h 7"/>
                <a:gd name="T12" fmla="*/ 12 w 25"/>
                <a:gd name="T13" fmla="*/ 7 h 7"/>
                <a:gd name="T14" fmla="*/ 24 w 25"/>
                <a:gd name="T15" fmla="*/ 2 h 7"/>
                <a:gd name="T16" fmla="*/ 25 w 25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7">
                  <a:moveTo>
                    <a:pt x="25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8" y="1"/>
                    <a:pt x="12" y="1"/>
                  </a:cubicBezTo>
                  <a:cubicBezTo>
                    <a:pt x="6" y="1"/>
                    <a:pt x="2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4"/>
                    <a:pt x="6" y="7"/>
                    <a:pt x="12" y="7"/>
                  </a:cubicBezTo>
                  <a:cubicBezTo>
                    <a:pt x="18" y="7"/>
                    <a:pt x="22" y="4"/>
                    <a:pt x="24" y="2"/>
                  </a:cubicBezTo>
                  <a:cubicBezTo>
                    <a:pt x="25" y="1"/>
                    <a:pt x="25" y="1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7" name="任意多边形 66"/>
            <p:cNvSpPr>
              <a:spLocks/>
            </p:cNvSpPr>
            <p:nvPr/>
          </p:nvSpPr>
          <p:spPr bwMode="auto">
            <a:xfrm>
              <a:off x="4411663" y="3316288"/>
              <a:ext cx="123825" cy="131763"/>
            </a:xfrm>
            <a:custGeom>
              <a:avLst/>
              <a:gdLst>
                <a:gd name="T0" fmla="*/ 32 w 32"/>
                <a:gd name="T1" fmla="*/ 35 h 35"/>
                <a:gd name="T2" fmla="*/ 15 w 32"/>
                <a:gd name="T3" fmla="*/ 4 h 35"/>
                <a:gd name="T4" fmla="*/ 32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32" y="35"/>
                  </a:moveTo>
                  <a:cubicBezTo>
                    <a:pt x="32" y="35"/>
                    <a:pt x="31" y="0"/>
                    <a:pt x="15" y="4"/>
                  </a:cubicBezTo>
                  <a:cubicBezTo>
                    <a:pt x="0" y="9"/>
                    <a:pt x="10" y="35"/>
                    <a:pt x="32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8" name="任意多边形 67"/>
            <p:cNvSpPr>
              <a:spLocks/>
            </p:cNvSpPr>
            <p:nvPr/>
          </p:nvSpPr>
          <p:spPr bwMode="auto">
            <a:xfrm>
              <a:off x="4613275" y="3316288"/>
              <a:ext cx="122238" cy="131763"/>
            </a:xfrm>
            <a:custGeom>
              <a:avLst/>
              <a:gdLst>
                <a:gd name="T0" fmla="*/ 0 w 32"/>
                <a:gd name="T1" fmla="*/ 35 h 35"/>
                <a:gd name="T2" fmla="*/ 17 w 32"/>
                <a:gd name="T3" fmla="*/ 4 h 35"/>
                <a:gd name="T4" fmla="*/ 0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0" y="35"/>
                  </a:moveTo>
                  <a:cubicBezTo>
                    <a:pt x="0" y="35"/>
                    <a:pt x="2" y="0"/>
                    <a:pt x="17" y="4"/>
                  </a:cubicBezTo>
                  <a:cubicBezTo>
                    <a:pt x="32" y="9"/>
                    <a:pt x="22" y="35"/>
                    <a:pt x="0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6" name="组 45"/>
          <p:cNvGrpSpPr/>
          <p:nvPr/>
        </p:nvGrpSpPr>
        <p:grpSpPr>
          <a:xfrm>
            <a:off x="873001" y="4577972"/>
            <a:ext cx="279123" cy="273807"/>
            <a:chOff x="4406900" y="4259263"/>
            <a:chExt cx="333375" cy="327025"/>
          </a:xfrm>
        </p:grpSpPr>
        <p:sp>
          <p:nvSpPr>
            <p:cNvPr id="61" name="椭圆 68"/>
            <p:cNvSpPr>
              <a:spLocks noChangeArrowheads="1"/>
            </p:cNvSpPr>
            <p:nvPr/>
          </p:nvSpPr>
          <p:spPr bwMode="auto">
            <a:xfrm>
              <a:off x="4406900" y="425926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2" name="椭圆 69"/>
            <p:cNvSpPr>
              <a:spLocks noChangeArrowheads="1"/>
            </p:cNvSpPr>
            <p:nvPr/>
          </p:nvSpPr>
          <p:spPr bwMode="auto">
            <a:xfrm>
              <a:off x="4619625" y="4346575"/>
              <a:ext cx="31750" cy="55563"/>
            </a:xfrm>
            <a:prstGeom prst="ellipse">
              <a:avLst/>
            </a:pr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3" name="任意多边形 70"/>
            <p:cNvSpPr>
              <a:spLocks/>
            </p:cNvSpPr>
            <p:nvPr/>
          </p:nvSpPr>
          <p:spPr bwMode="auto">
            <a:xfrm>
              <a:off x="4481513" y="4371975"/>
              <a:ext cx="65088" cy="22225"/>
            </a:xfrm>
            <a:custGeom>
              <a:avLst/>
              <a:gdLst>
                <a:gd name="T0" fmla="*/ 15 w 17"/>
                <a:gd name="T1" fmla="*/ 5 h 6"/>
                <a:gd name="T2" fmla="*/ 16 w 17"/>
                <a:gd name="T3" fmla="*/ 3 h 6"/>
                <a:gd name="T4" fmla="*/ 8 w 17"/>
                <a:gd name="T5" fmla="*/ 1 h 6"/>
                <a:gd name="T6" fmla="*/ 1 w 17"/>
                <a:gd name="T7" fmla="*/ 3 h 6"/>
                <a:gd name="T8" fmla="*/ 1 w 17"/>
                <a:gd name="T9" fmla="*/ 5 h 6"/>
                <a:gd name="T10" fmla="*/ 8 w 17"/>
                <a:gd name="T11" fmla="*/ 5 h 6"/>
                <a:gd name="T12" fmla="*/ 15 w 17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">
                  <a:moveTo>
                    <a:pt x="15" y="5"/>
                  </a:moveTo>
                  <a:cubicBezTo>
                    <a:pt x="16" y="5"/>
                    <a:pt x="17" y="4"/>
                    <a:pt x="16" y="3"/>
                  </a:cubicBezTo>
                  <a:cubicBezTo>
                    <a:pt x="15" y="2"/>
                    <a:pt x="12" y="0"/>
                    <a:pt x="8" y="1"/>
                  </a:cubicBezTo>
                  <a:cubicBezTo>
                    <a:pt x="5" y="0"/>
                    <a:pt x="2" y="2"/>
                    <a:pt x="1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4" y="6"/>
                    <a:pt x="6" y="5"/>
                    <a:pt x="8" y="5"/>
                  </a:cubicBezTo>
                  <a:cubicBezTo>
                    <a:pt x="11" y="5"/>
                    <a:pt x="13" y="6"/>
                    <a:pt x="15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4" name="任意多边形 71"/>
            <p:cNvSpPr>
              <a:spLocks/>
            </p:cNvSpPr>
            <p:nvPr/>
          </p:nvSpPr>
          <p:spPr bwMode="auto">
            <a:xfrm>
              <a:off x="4492625" y="4462463"/>
              <a:ext cx="142875" cy="68263"/>
            </a:xfrm>
            <a:custGeom>
              <a:avLst/>
              <a:gdLst>
                <a:gd name="T0" fmla="*/ 5 w 37"/>
                <a:gd name="T1" fmla="*/ 3 h 18"/>
                <a:gd name="T2" fmla="*/ 33 w 37"/>
                <a:gd name="T3" fmla="*/ 11 h 18"/>
                <a:gd name="T4" fmla="*/ 34 w 37"/>
                <a:gd name="T5" fmla="*/ 14 h 18"/>
                <a:gd name="T6" fmla="*/ 2 w 37"/>
                <a:gd name="T7" fmla="*/ 6 h 18"/>
                <a:gd name="T8" fmla="*/ 5 w 37"/>
                <a:gd name="T9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8">
                  <a:moveTo>
                    <a:pt x="5" y="3"/>
                  </a:moveTo>
                  <a:cubicBezTo>
                    <a:pt x="5" y="3"/>
                    <a:pt x="15" y="15"/>
                    <a:pt x="33" y="11"/>
                  </a:cubicBezTo>
                  <a:cubicBezTo>
                    <a:pt x="36" y="10"/>
                    <a:pt x="37" y="14"/>
                    <a:pt x="34" y="14"/>
                  </a:cubicBezTo>
                  <a:cubicBezTo>
                    <a:pt x="21" y="18"/>
                    <a:pt x="8" y="15"/>
                    <a:pt x="2" y="6"/>
                  </a:cubicBezTo>
                  <a:cubicBezTo>
                    <a:pt x="0" y="3"/>
                    <a:pt x="3" y="0"/>
                    <a:pt x="5" y="3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7" name="组 46"/>
          <p:cNvGrpSpPr/>
          <p:nvPr/>
        </p:nvGrpSpPr>
        <p:grpSpPr>
          <a:xfrm>
            <a:off x="861039" y="6279845"/>
            <a:ext cx="307036" cy="299061"/>
            <a:chOff x="4392613" y="6326188"/>
            <a:chExt cx="366713" cy="357188"/>
          </a:xfrm>
        </p:grpSpPr>
        <p:sp>
          <p:nvSpPr>
            <p:cNvPr id="53" name="任意多边形 72"/>
            <p:cNvSpPr>
              <a:spLocks/>
            </p:cNvSpPr>
            <p:nvPr/>
          </p:nvSpPr>
          <p:spPr bwMode="auto">
            <a:xfrm>
              <a:off x="4392613" y="6326188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4" name="椭圆 73"/>
            <p:cNvSpPr>
              <a:spLocks noChangeArrowheads="1"/>
            </p:cNvSpPr>
            <p:nvPr/>
          </p:nvSpPr>
          <p:spPr bwMode="auto">
            <a:xfrm>
              <a:off x="4473575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5" name="椭圆 74"/>
            <p:cNvSpPr>
              <a:spLocks noChangeArrowheads="1"/>
            </p:cNvSpPr>
            <p:nvPr/>
          </p:nvSpPr>
          <p:spPr bwMode="auto">
            <a:xfrm>
              <a:off x="4643438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6" name="任意多边形 75"/>
            <p:cNvSpPr>
              <a:spLocks/>
            </p:cNvSpPr>
            <p:nvPr/>
          </p:nvSpPr>
          <p:spPr bwMode="auto">
            <a:xfrm>
              <a:off x="4454525" y="6518275"/>
              <a:ext cx="242888" cy="119063"/>
            </a:xfrm>
            <a:custGeom>
              <a:avLst/>
              <a:gdLst>
                <a:gd name="T0" fmla="*/ 57 w 63"/>
                <a:gd name="T1" fmla="*/ 2 h 32"/>
                <a:gd name="T2" fmla="*/ 59 w 63"/>
                <a:gd name="T3" fmla="*/ 17 h 32"/>
                <a:gd name="T4" fmla="*/ 31 w 63"/>
                <a:gd name="T5" fmla="*/ 31 h 32"/>
                <a:gd name="T6" fmla="*/ 4 w 63"/>
                <a:gd name="T7" fmla="*/ 17 h 32"/>
                <a:gd name="T8" fmla="*/ 6 w 63"/>
                <a:gd name="T9" fmla="*/ 2 h 32"/>
                <a:gd name="T10" fmla="*/ 31 w 63"/>
                <a:gd name="T11" fmla="*/ 4 h 32"/>
                <a:gd name="T12" fmla="*/ 57 w 63"/>
                <a:gd name="T13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2">
                  <a:moveTo>
                    <a:pt x="57" y="2"/>
                  </a:moveTo>
                  <a:cubicBezTo>
                    <a:pt x="60" y="4"/>
                    <a:pt x="63" y="10"/>
                    <a:pt x="59" y="17"/>
                  </a:cubicBezTo>
                  <a:cubicBezTo>
                    <a:pt x="55" y="24"/>
                    <a:pt x="45" y="32"/>
                    <a:pt x="31" y="31"/>
                  </a:cubicBezTo>
                  <a:cubicBezTo>
                    <a:pt x="18" y="32"/>
                    <a:pt x="8" y="24"/>
                    <a:pt x="4" y="17"/>
                  </a:cubicBezTo>
                  <a:cubicBezTo>
                    <a:pt x="0" y="10"/>
                    <a:pt x="2" y="4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7" name="任意多边形 76"/>
            <p:cNvSpPr>
              <a:spLocks/>
            </p:cNvSpPr>
            <p:nvPr/>
          </p:nvSpPr>
          <p:spPr bwMode="auto">
            <a:xfrm>
              <a:off x="4613275" y="64389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7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8" name="任意多边形 77"/>
            <p:cNvSpPr>
              <a:spLocks/>
            </p:cNvSpPr>
            <p:nvPr/>
          </p:nvSpPr>
          <p:spPr bwMode="auto">
            <a:xfrm>
              <a:off x="4473575" y="64389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9" name="任意多边形 78"/>
            <p:cNvSpPr>
              <a:spLocks/>
            </p:cNvSpPr>
            <p:nvPr/>
          </p:nvSpPr>
          <p:spPr bwMode="auto">
            <a:xfrm>
              <a:off x="4562475" y="6570663"/>
              <a:ext cx="107950" cy="101600"/>
            </a:xfrm>
            <a:custGeom>
              <a:avLst/>
              <a:gdLst>
                <a:gd name="T0" fmla="*/ 17 w 28"/>
                <a:gd name="T1" fmla="*/ 27 h 27"/>
                <a:gd name="T2" fmla="*/ 5 w 28"/>
                <a:gd name="T3" fmla="*/ 21 h 27"/>
                <a:gd name="T4" fmla="*/ 0 w 28"/>
                <a:gd name="T5" fmla="*/ 8 h 27"/>
                <a:gd name="T6" fmla="*/ 1 w 28"/>
                <a:gd name="T7" fmla="*/ 6 h 27"/>
                <a:gd name="T8" fmla="*/ 7 w 28"/>
                <a:gd name="T9" fmla="*/ 4 h 27"/>
                <a:gd name="T10" fmla="*/ 10 w 28"/>
                <a:gd name="T11" fmla="*/ 4 h 27"/>
                <a:gd name="T12" fmla="*/ 12 w 28"/>
                <a:gd name="T13" fmla="*/ 4 h 27"/>
                <a:gd name="T14" fmla="*/ 13 w 28"/>
                <a:gd name="T15" fmla="*/ 4 h 27"/>
                <a:gd name="T16" fmla="*/ 16 w 28"/>
                <a:gd name="T17" fmla="*/ 2 h 27"/>
                <a:gd name="T18" fmla="*/ 22 w 28"/>
                <a:gd name="T19" fmla="*/ 0 h 27"/>
                <a:gd name="T20" fmla="*/ 23 w 28"/>
                <a:gd name="T21" fmla="*/ 0 h 27"/>
                <a:gd name="T22" fmla="*/ 25 w 28"/>
                <a:gd name="T23" fmla="*/ 1 h 27"/>
                <a:gd name="T24" fmla="*/ 28 w 28"/>
                <a:gd name="T25" fmla="*/ 15 h 27"/>
                <a:gd name="T26" fmla="*/ 19 w 28"/>
                <a:gd name="T27" fmla="*/ 27 h 27"/>
                <a:gd name="T28" fmla="*/ 17 w 28"/>
                <a:gd name="T2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27">
                  <a:moveTo>
                    <a:pt x="17" y="27"/>
                  </a:moveTo>
                  <a:cubicBezTo>
                    <a:pt x="12" y="27"/>
                    <a:pt x="7" y="23"/>
                    <a:pt x="5" y="21"/>
                  </a:cubicBezTo>
                  <a:cubicBezTo>
                    <a:pt x="3" y="19"/>
                    <a:pt x="0" y="11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3" y="5"/>
                    <a:pt x="5" y="4"/>
                    <a:pt x="7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2" y="4"/>
                    <a:pt x="12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4" y="4"/>
                    <a:pt x="15" y="3"/>
                    <a:pt x="16" y="2"/>
                  </a:cubicBezTo>
                  <a:cubicBezTo>
                    <a:pt x="18" y="1"/>
                    <a:pt x="20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5" y="0"/>
                    <a:pt x="25" y="1"/>
                  </a:cubicBezTo>
                  <a:cubicBezTo>
                    <a:pt x="27" y="3"/>
                    <a:pt x="28" y="11"/>
                    <a:pt x="28" y="15"/>
                  </a:cubicBezTo>
                  <a:cubicBezTo>
                    <a:pt x="27" y="18"/>
                    <a:pt x="25" y="25"/>
                    <a:pt x="19" y="27"/>
                  </a:cubicBezTo>
                  <a:cubicBezTo>
                    <a:pt x="18" y="27"/>
                    <a:pt x="17" y="27"/>
                    <a:pt x="17" y="27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0" name="任意多边形 79"/>
            <p:cNvSpPr>
              <a:spLocks noEditPoints="1"/>
            </p:cNvSpPr>
            <p:nvPr/>
          </p:nvSpPr>
          <p:spPr bwMode="auto">
            <a:xfrm>
              <a:off x="4551363" y="6559550"/>
              <a:ext cx="130175" cy="123825"/>
            </a:xfrm>
            <a:custGeom>
              <a:avLst/>
              <a:gdLst>
                <a:gd name="T0" fmla="*/ 25 w 34"/>
                <a:gd name="T1" fmla="*/ 5 h 33"/>
                <a:gd name="T2" fmla="*/ 26 w 34"/>
                <a:gd name="T3" fmla="*/ 5 h 33"/>
                <a:gd name="T4" fmla="*/ 28 w 34"/>
                <a:gd name="T5" fmla="*/ 17 h 33"/>
                <a:gd name="T6" fmla="*/ 21 w 34"/>
                <a:gd name="T7" fmla="*/ 27 h 33"/>
                <a:gd name="T8" fmla="*/ 20 w 34"/>
                <a:gd name="T9" fmla="*/ 27 h 33"/>
                <a:gd name="T10" fmla="*/ 11 w 34"/>
                <a:gd name="T11" fmla="*/ 22 h 33"/>
                <a:gd name="T12" fmla="*/ 6 w 34"/>
                <a:gd name="T13" fmla="*/ 11 h 33"/>
                <a:gd name="T14" fmla="*/ 10 w 34"/>
                <a:gd name="T15" fmla="*/ 10 h 33"/>
                <a:gd name="T16" fmla="*/ 13 w 34"/>
                <a:gd name="T17" fmla="*/ 10 h 33"/>
                <a:gd name="T18" fmla="*/ 16 w 34"/>
                <a:gd name="T19" fmla="*/ 10 h 33"/>
                <a:gd name="T20" fmla="*/ 25 w 34"/>
                <a:gd name="T21" fmla="*/ 5 h 33"/>
                <a:gd name="T22" fmla="*/ 25 w 34"/>
                <a:gd name="T23" fmla="*/ 0 h 33"/>
                <a:gd name="T24" fmla="*/ 18 w 34"/>
                <a:gd name="T25" fmla="*/ 3 h 33"/>
                <a:gd name="T26" fmla="*/ 15 w 34"/>
                <a:gd name="T27" fmla="*/ 4 h 33"/>
                <a:gd name="T28" fmla="*/ 14 w 34"/>
                <a:gd name="T29" fmla="*/ 4 h 33"/>
                <a:gd name="T30" fmla="*/ 13 w 34"/>
                <a:gd name="T31" fmla="*/ 4 h 33"/>
                <a:gd name="T32" fmla="*/ 12 w 34"/>
                <a:gd name="T33" fmla="*/ 4 h 33"/>
                <a:gd name="T34" fmla="*/ 10 w 34"/>
                <a:gd name="T35" fmla="*/ 4 h 33"/>
                <a:gd name="T36" fmla="*/ 3 w 34"/>
                <a:gd name="T37" fmla="*/ 6 h 33"/>
                <a:gd name="T38" fmla="*/ 3 w 34"/>
                <a:gd name="T39" fmla="*/ 7 h 33"/>
                <a:gd name="T40" fmla="*/ 0 w 34"/>
                <a:gd name="T41" fmla="*/ 11 h 33"/>
                <a:gd name="T42" fmla="*/ 6 w 34"/>
                <a:gd name="T43" fmla="*/ 26 h 33"/>
                <a:gd name="T44" fmla="*/ 20 w 34"/>
                <a:gd name="T45" fmla="*/ 33 h 33"/>
                <a:gd name="T46" fmla="*/ 23 w 34"/>
                <a:gd name="T47" fmla="*/ 33 h 33"/>
                <a:gd name="T48" fmla="*/ 34 w 34"/>
                <a:gd name="T49" fmla="*/ 18 h 33"/>
                <a:gd name="T50" fmla="*/ 31 w 34"/>
                <a:gd name="T51" fmla="*/ 2 h 33"/>
                <a:gd name="T52" fmla="*/ 26 w 34"/>
                <a:gd name="T53" fmla="*/ 0 h 33"/>
                <a:gd name="T54" fmla="*/ 26 w 34"/>
                <a:gd name="T55" fmla="*/ 0 h 33"/>
                <a:gd name="T56" fmla="*/ 25 w 34"/>
                <a:gd name="T57" fmla="*/ 0 h 33"/>
                <a:gd name="T58" fmla="*/ 25 w 34"/>
                <a:gd name="T5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4" h="33">
                  <a:moveTo>
                    <a:pt x="25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7" y="6"/>
                    <a:pt x="29" y="14"/>
                    <a:pt x="28" y="17"/>
                  </a:cubicBezTo>
                  <a:cubicBezTo>
                    <a:pt x="28" y="20"/>
                    <a:pt x="26" y="26"/>
                    <a:pt x="21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6" y="27"/>
                    <a:pt x="12" y="24"/>
                    <a:pt x="11" y="22"/>
                  </a:cubicBezTo>
                  <a:cubicBezTo>
                    <a:pt x="8" y="20"/>
                    <a:pt x="5" y="12"/>
                    <a:pt x="6" y="11"/>
                  </a:cubicBezTo>
                  <a:cubicBezTo>
                    <a:pt x="7" y="10"/>
                    <a:pt x="9" y="10"/>
                    <a:pt x="10" y="10"/>
                  </a:cubicBezTo>
                  <a:cubicBezTo>
                    <a:pt x="11" y="10"/>
                    <a:pt x="12" y="10"/>
                    <a:pt x="13" y="10"/>
                  </a:cubicBezTo>
                  <a:cubicBezTo>
                    <a:pt x="14" y="10"/>
                    <a:pt x="15" y="10"/>
                    <a:pt x="16" y="10"/>
                  </a:cubicBezTo>
                  <a:cubicBezTo>
                    <a:pt x="20" y="9"/>
                    <a:pt x="23" y="5"/>
                    <a:pt x="25" y="5"/>
                  </a:cubicBezTo>
                  <a:moveTo>
                    <a:pt x="25" y="0"/>
                  </a:moveTo>
                  <a:cubicBezTo>
                    <a:pt x="22" y="0"/>
                    <a:pt x="20" y="1"/>
                    <a:pt x="18" y="3"/>
                  </a:cubicBezTo>
                  <a:cubicBezTo>
                    <a:pt x="17" y="3"/>
                    <a:pt x="16" y="4"/>
                    <a:pt x="15" y="4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4"/>
                    <a:pt x="14" y="4"/>
                    <a:pt x="13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1" y="4"/>
                    <a:pt x="11" y="4"/>
                    <a:pt x="10" y="4"/>
                  </a:cubicBezTo>
                  <a:cubicBezTo>
                    <a:pt x="8" y="4"/>
                    <a:pt x="5" y="5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5"/>
                    <a:pt x="4" y="23"/>
                    <a:pt x="6" y="26"/>
                  </a:cubicBezTo>
                  <a:cubicBezTo>
                    <a:pt x="9" y="29"/>
                    <a:pt x="14" y="33"/>
                    <a:pt x="20" y="33"/>
                  </a:cubicBezTo>
                  <a:cubicBezTo>
                    <a:pt x="21" y="33"/>
                    <a:pt x="22" y="33"/>
                    <a:pt x="23" y="33"/>
                  </a:cubicBezTo>
                  <a:cubicBezTo>
                    <a:pt x="30" y="31"/>
                    <a:pt x="33" y="22"/>
                    <a:pt x="34" y="18"/>
                  </a:cubicBezTo>
                  <a:cubicBezTo>
                    <a:pt x="34" y="15"/>
                    <a:pt x="33" y="6"/>
                    <a:pt x="31" y="2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grpSp>
        <p:nvGrpSpPr>
          <p:cNvPr id="48" name="组 47"/>
          <p:cNvGrpSpPr/>
          <p:nvPr/>
        </p:nvGrpSpPr>
        <p:grpSpPr>
          <a:xfrm>
            <a:off x="873001" y="2863472"/>
            <a:ext cx="279123" cy="273807"/>
            <a:chOff x="4406900" y="2216150"/>
            <a:chExt cx="333375" cy="327025"/>
          </a:xfrm>
        </p:grpSpPr>
        <p:sp>
          <p:nvSpPr>
            <p:cNvPr id="49" name="椭圆 80"/>
            <p:cNvSpPr>
              <a:spLocks noChangeArrowheads="1"/>
            </p:cNvSpPr>
            <p:nvPr/>
          </p:nvSpPr>
          <p:spPr bwMode="auto">
            <a:xfrm>
              <a:off x="4406900" y="2216150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0" name="任意多边形 81"/>
            <p:cNvSpPr>
              <a:spLocks/>
            </p:cNvSpPr>
            <p:nvPr/>
          </p:nvSpPr>
          <p:spPr bwMode="auto">
            <a:xfrm>
              <a:off x="4678363" y="2320925"/>
              <a:ext cx="38100" cy="63500"/>
            </a:xfrm>
            <a:custGeom>
              <a:avLst/>
              <a:gdLst>
                <a:gd name="T0" fmla="*/ 9 w 10"/>
                <a:gd name="T1" fmla="*/ 10 h 17"/>
                <a:gd name="T2" fmla="*/ 3 w 10"/>
                <a:gd name="T3" fmla="*/ 16 h 17"/>
                <a:gd name="T4" fmla="*/ 1 w 10"/>
                <a:gd name="T5" fmla="*/ 8 h 17"/>
                <a:gd name="T6" fmla="*/ 7 w 10"/>
                <a:gd name="T7" fmla="*/ 1 h 17"/>
                <a:gd name="T8" fmla="*/ 9 w 10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9" y="10"/>
                  </a:moveTo>
                  <a:cubicBezTo>
                    <a:pt x="8" y="14"/>
                    <a:pt x="5" y="17"/>
                    <a:pt x="3" y="16"/>
                  </a:cubicBezTo>
                  <a:cubicBezTo>
                    <a:pt x="1" y="16"/>
                    <a:pt x="0" y="12"/>
                    <a:pt x="1" y="8"/>
                  </a:cubicBezTo>
                  <a:cubicBezTo>
                    <a:pt x="2" y="3"/>
                    <a:pt x="4" y="0"/>
                    <a:pt x="7" y="1"/>
                  </a:cubicBezTo>
                  <a:cubicBezTo>
                    <a:pt x="9" y="1"/>
                    <a:pt x="10" y="5"/>
                    <a:pt x="9" y="1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1" name="任意多边形 82"/>
            <p:cNvSpPr>
              <a:spLocks/>
            </p:cNvSpPr>
            <p:nvPr/>
          </p:nvSpPr>
          <p:spPr bwMode="auto">
            <a:xfrm>
              <a:off x="4581525" y="2301875"/>
              <a:ext cx="38100" cy="63500"/>
            </a:xfrm>
            <a:custGeom>
              <a:avLst/>
              <a:gdLst>
                <a:gd name="T0" fmla="*/ 1 w 10"/>
                <a:gd name="T1" fmla="*/ 8 h 17"/>
                <a:gd name="T2" fmla="*/ 4 w 10"/>
                <a:gd name="T3" fmla="*/ 16 h 17"/>
                <a:gd name="T4" fmla="*/ 9 w 10"/>
                <a:gd name="T5" fmla="*/ 10 h 17"/>
                <a:gd name="T6" fmla="*/ 7 w 10"/>
                <a:gd name="T7" fmla="*/ 1 h 17"/>
                <a:gd name="T8" fmla="*/ 1 w 10"/>
                <a:gd name="T9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1" y="8"/>
                  </a:moveTo>
                  <a:cubicBezTo>
                    <a:pt x="0" y="12"/>
                    <a:pt x="1" y="16"/>
                    <a:pt x="4" y="16"/>
                  </a:cubicBezTo>
                  <a:cubicBezTo>
                    <a:pt x="6" y="17"/>
                    <a:pt x="9" y="14"/>
                    <a:pt x="9" y="10"/>
                  </a:cubicBezTo>
                  <a:cubicBezTo>
                    <a:pt x="10" y="5"/>
                    <a:pt x="9" y="1"/>
                    <a:pt x="7" y="1"/>
                  </a:cubicBezTo>
                  <a:cubicBezTo>
                    <a:pt x="4" y="0"/>
                    <a:pt x="2" y="4"/>
                    <a:pt x="1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52" name="任意多边形 83"/>
            <p:cNvSpPr>
              <a:spLocks/>
            </p:cNvSpPr>
            <p:nvPr/>
          </p:nvSpPr>
          <p:spPr bwMode="auto">
            <a:xfrm>
              <a:off x="4511675" y="2417763"/>
              <a:ext cx="158750" cy="95250"/>
            </a:xfrm>
            <a:custGeom>
              <a:avLst/>
              <a:gdLst>
                <a:gd name="T0" fmla="*/ 39 w 41"/>
                <a:gd name="T1" fmla="*/ 16 h 25"/>
                <a:gd name="T2" fmla="*/ 39 w 41"/>
                <a:gd name="T3" fmla="*/ 11 h 25"/>
                <a:gd name="T4" fmla="*/ 24 w 41"/>
                <a:gd name="T5" fmla="*/ 9 h 25"/>
                <a:gd name="T6" fmla="*/ 10 w 41"/>
                <a:gd name="T7" fmla="*/ 0 h 25"/>
                <a:gd name="T8" fmla="*/ 13 w 41"/>
                <a:gd name="T9" fmla="*/ 21 h 25"/>
                <a:gd name="T10" fmla="*/ 39 w 41"/>
                <a:gd name="T11" fmla="*/ 17 h 25"/>
                <a:gd name="T12" fmla="*/ 39 w 41"/>
                <a:gd name="T13" fmla="*/ 17 h 25"/>
                <a:gd name="T14" fmla="*/ 39 w 41"/>
                <a:gd name="T15" fmla="*/ 16 h 25"/>
                <a:gd name="T16" fmla="*/ 39 w 41"/>
                <a:gd name="T17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25">
                  <a:moveTo>
                    <a:pt x="39" y="16"/>
                  </a:moveTo>
                  <a:cubicBezTo>
                    <a:pt x="41" y="14"/>
                    <a:pt x="41" y="12"/>
                    <a:pt x="39" y="11"/>
                  </a:cubicBezTo>
                  <a:cubicBezTo>
                    <a:pt x="37" y="10"/>
                    <a:pt x="31" y="12"/>
                    <a:pt x="24" y="9"/>
                  </a:cubicBezTo>
                  <a:cubicBezTo>
                    <a:pt x="18" y="6"/>
                    <a:pt x="16" y="0"/>
                    <a:pt x="10" y="0"/>
                  </a:cubicBezTo>
                  <a:cubicBezTo>
                    <a:pt x="2" y="0"/>
                    <a:pt x="0" y="14"/>
                    <a:pt x="13" y="21"/>
                  </a:cubicBezTo>
                  <a:cubicBezTo>
                    <a:pt x="21" y="25"/>
                    <a:pt x="34" y="22"/>
                    <a:pt x="39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17"/>
                    <a:pt x="39" y="16"/>
                    <a:pt x="39" y="16"/>
                  </a:cubicBezTo>
                  <a:cubicBezTo>
                    <a:pt x="39" y="16"/>
                    <a:pt x="39" y="16"/>
                    <a:pt x="39" y="1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5245" y="175830"/>
            <a:ext cx="7547155" cy="365760"/>
          </a:xfrm>
        </p:spPr>
        <p:txBody>
          <a:bodyPr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dirty="0"/>
              <a:t>单击此处编辑母版标题样式</a:t>
            </a: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0" hasCustomPrompt="1"/>
          </p:nvPr>
        </p:nvSpPr>
        <p:spPr>
          <a:xfrm>
            <a:off x="16411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19" name="文本占位符 16"/>
          <p:cNvSpPr>
            <a:spLocks noGrp="1"/>
          </p:cNvSpPr>
          <p:nvPr>
            <p:ph type="body" sz="quarter" idx="11" hasCustomPrompt="1"/>
          </p:nvPr>
        </p:nvSpPr>
        <p:spPr>
          <a:xfrm>
            <a:off x="29405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21" name="文本占位符 16"/>
          <p:cNvSpPr>
            <a:spLocks noGrp="1"/>
          </p:cNvSpPr>
          <p:nvPr>
            <p:ph type="body" sz="quarter" idx="12" hasCustomPrompt="1"/>
          </p:nvPr>
        </p:nvSpPr>
        <p:spPr>
          <a:xfrm>
            <a:off x="42399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23" name="文本占位符 16"/>
          <p:cNvSpPr>
            <a:spLocks noGrp="1"/>
          </p:cNvSpPr>
          <p:nvPr>
            <p:ph type="body" sz="quarter" idx="13" hasCustomPrompt="1"/>
          </p:nvPr>
        </p:nvSpPr>
        <p:spPr>
          <a:xfrm>
            <a:off x="55393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25" name="文本占位符 16"/>
          <p:cNvSpPr>
            <a:spLocks noGrp="1"/>
          </p:cNvSpPr>
          <p:nvPr>
            <p:ph type="body" sz="quarter" idx="14" hasCustomPrompt="1"/>
          </p:nvPr>
        </p:nvSpPr>
        <p:spPr>
          <a:xfrm>
            <a:off x="68387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27" name="文本占位符 16"/>
          <p:cNvSpPr>
            <a:spLocks noGrp="1"/>
          </p:cNvSpPr>
          <p:nvPr>
            <p:ph type="body" sz="quarter" idx="15" hasCustomPrompt="1"/>
          </p:nvPr>
        </p:nvSpPr>
        <p:spPr>
          <a:xfrm>
            <a:off x="8138160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CN" sz="11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科目名称</a:t>
            </a:r>
          </a:p>
        </p:txBody>
      </p:sp>
      <p:sp>
        <p:nvSpPr>
          <p:cNvPr id="29" name="文本占位符 16"/>
          <p:cNvSpPr>
            <a:spLocks noGrp="1"/>
          </p:cNvSpPr>
          <p:nvPr>
            <p:ph type="body" sz="quarter" idx="16" hasCustomPrompt="1"/>
          </p:nvPr>
        </p:nvSpPr>
        <p:spPr>
          <a:xfrm>
            <a:off x="225245" y="100650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 dirty="0"/>
              <a:t>日期</a:t>
            </a:r>
          </a:p>
        </p:txBody>
      </p:sp>
      <p:sp>
        <p:nvSpPr>
          <p:cNvPr id="31" name="文本占位符 16"/>
          <p:cNvSpPr>
            <a:spLocks noGrp="1"/>
          </p:cNvSpPr>
          <p:nvPr>
            <p:ph type="body" sz="quarter" idx="18" hasCustomPrompt="1"/>
          </p:nvPr>
        </p:nvSpPr>
        <p:spPr>
          <a:xfrm>
            <a:off x="1272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86" name="文本占位符 16"/>
          <p:cNvSpPr>
            <a:spLocks noGrp="1"/>
          </p:cNvSpPr>
          <p:nvPr>
            <p:ph type="body" sz="quarter" idx="19" hasCustomPrompt="1"/>
          </p:nvPr>
        </p:nvSpPr>
        <p:spPr>
          <a:xfrm>
            <a:off x="25719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87" name="文本占位符 16"/>
          <p:cNvSpPr>
            <a:spLocks noGrp="1"/>
          </p:cNvSpPr>
          <p:nvPr>
            <p:ph type="body" sz="quarter" idx="20" hasCustomPrompt="1"/>
          </p:nvPr>
        </p:nvSpPr>
        <p:spPr>
          <a:xfrm>
            <a:off x="38713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88" name="文本占位符 16"/>
          <p:cNvSpPr>
            <a:spLocks noGrp="1"/>
          </p:cNvSpPr>
          <p:nvPr>
            <p:ph type="body" sz="quarter" idx="21" hasCustomPrompt="1"/>
          </p:nvPr>
        </p:nvSpPr>
        <p:spPr>
          <a:xfrm>
            <a:off x="51707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89" name="文本占位符 16"/>
          <p:cNvSpPr>
            <a:spLocks noGrp="1"/>
          </p:cNvSpPr>
          <p:nvPr>
            <p:ph type="body" sz="quarter" idx="22" hasCustomPrompt="1"/>
          </p:nvPr>
        </p:nvSpPr>
        <p:spPr>
          <a:xfrm>
            <a:off x="64701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0" name="文本占位符 16"/>
          <p:cNvSpPr>
            <a:spLocks noGrp="1"/>
          </p:cNvSpPr>
          <p:nvPr>
            <p:ph type="body" sz="quarter" idx="23" hasCustomPrompt="1"/>
          </p:nvPr>
        </p:nvSpPr>
        <p:spPr>
          <a:xfrm>
            <a:off x="7769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1" name="文本占位符 16"/>
          <p:cNvSpPr>
            <a:spLocks noGrp="1"/>
          </p:cNvSpPr>
          <p:nvPr>
            <p:ph type="body" sz="quarter" idx="24" hasCustomPrompt="1"/>
          </p:nvPr>
        </p:nvSpPr>
        <p:spPr>
          <a:xfrm>
            <a:off x="225245" y="186707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 dirty="0"/>
              <a:t>日期</a:t>
            </a:r>
          </a:p>
        </p:txBody>
      </p:sp>
      <p:sp>
        <p:nvSpPr>
          <p:cNvPr id="93" name="文本占位符 16"/>
          <p:cNvSpPr>
            <a:spLocks noGrp="1"/>
          </p:cNvSpPr>
          <p:nvPr>
            <p:ph type="body" sz="quarter" idx="26" hasCustomPrompt="1"/>
          </p:nvPr>
        </p:nvSpPr>
        <p:spPr>
          <a:xfrm>
            <a:off x="1272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9" name="文本占位符 16"/>
          <p:cNvSpPr>
            <a:spLocks noGrp="1"/>
          </p:cNvSpPr>
          <p:nvPr>
            <p:ph type="body" sz="quarter" idx="32" hasCustomPrompt="1"/>
          </p:nvPr>
        </p:nvSpPr>
        <p:spPr>
          <a:xfrm>
            <a:off x="225245" y="272266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日期</a:t>
            </a:r>
          </a:p>
        </p:txBody>
      </p:sp>
      <p:sp>
        <p:nvSpPr>
          <p:cNvPr id="104" name="文本占位符 16"/>
          <p:cNvSpPr>
            <a:spLocks noGrp="1"/>
          </p:cNvSpPr>
          <p:nvPr>
            <p:ph type="body" sz="quarter" idx="37" hasCustomPrompt="1"/>
          </p:nvPr>
        </p:nvSpPr>
        <p:spPr>
          <a:xfrm>
            <a:off x="51707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6" name="文本占位符 16"/>
          <p:cNvSpPr>
            <a:spLocks noGrp="1"/>
          </p:cNvSpPr>
          <p:nvPr>
            <p:ph type="body" sz="quarter" idx="39" hasCustomPrompt="1"/>
          </p:nvPr>
        </p:nvSpPr>
        <p:spPr>
          <a:xfrm>
            <a:off x="7769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7" name="文本占位符 16"/>
          <p:cNvSpPr>
            <a:spLocks noGrp="1"/>
          </p:cNvSpPr>
          <p:nvPr>
            <p:ph type="body" sz="quarter" idx="40" hasCustomPrompt="1"/>
          </p:nvPr>
        </p:nvSpPr>
        <p:spPr>
          <a:xfrm>
            <a:off x="225245" y="3575818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日期</a:t>
            </a:r>
          </a:p>
        </p:txBody>
      </p:sp>
      <p:sp>
        <p:nvSpPr>
          <p:cNvPr id="115" name="文本占位符 16"/>
          <p:cNvSpPr>
            <a:spLocks noGrp="1"/>
          </p:cNvSpPr>
          <p:nvPr>
            <p:ph type="body" sz="quarter" idx="48" hasCustomPrompt="1"/>
          </p:nvPr>
        </p:nvSpPr>
        <p:spPr>
          <a:xfrm>
            <a:off x="225245" y="4437771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日期</a:t>
            </a:r>
          </a:p>
        </p:txBody>
      </p:sp>
      <p:sp>
        <p:nvSpPr>
          <p:cNvPr id="123" name="文本占位符 16"/>
          <p:cNvSpPr>
            <a:spLocks noGrp="1"/>
          </p:cNvSpPr>
          <p:nvPr>
            <p:ph type="body" sz="quarter" idx="56" hasCustomPrompt="1"/>
          </p:nvPr>
        </p:nvSpPr>
        <p:spPr>
          <a:xfrm>
            <a:off x="225245" y="529113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日期</a:t>
            </a:r>
          </a:p>
        </p:txBody>
      </p:sp>
      <p:sp>
        <p:nvSpPr>
          <p:cNvPr id="126" name="文本占位符 16"/>
          <p:cNvSpPr>
            <a:spLocks noGrp="1"/>
          </p:cNvSpPr>
          <p:nvPr>
            <p:ph type="body" sz="quarter" idx="59" hasCustomPrompt="1"/>
          </p:nvPr>
        </p:nvSpPr>
        <p:spPr>
          <a:xfrm>
            <a:off x="25719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31" name="文本占位符 16"/>
          <p:cNvSpPr>
            <a:spLocks noGrp="1"/>
          </p:cNvSpPr>
          <p:nvPr>
            <p:ph type="body" sz="quarter" idx="64" hasCustomPrompt="1"/>
          </p:nvPr>
        </p:nvSpPr>
        <p:spPr>
          <a:xfrm>
            <a:off x="225245" y="614942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CN" sz="9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日期</a:t>
            </a:r>
          </a:p>
        </p:txBody>
      </p:sp>
      <p:sp>
        <p:nvSpPr>
          <p:cNvPr id="139" name="文本占位符 16"/>
          <p:cNvSpPr>
            <a:spLocks noGrp="1"/>
          </p:cNvSpPr>
          <p:nvPr>
            <p:ph type="body" sz="quarter" idx="72" hasCustomPrompt="1"/>
          </p:nvPr>
        </p:nvSpPr>
        <p:spPr>
          <a:xfrm>
            <a:off x="7818120" y="175830"/>
            <a:ext cx="1097280" cy="365760"/>
          </a:xfrm>
        </p:spPr>
        <p:txBody>
          <a:bodyPr wrap="none" lIns="0" tIns="0" rIns="0" bIns="0"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zh-CN" sz="2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年</a:t>
            </a:r>
          </a:p>
        </p:txBody>
      </p:sp>
      <p:sp>
        <p:nvSpPr>
          <p:cNvPr id="92" name="文本占位符 16"/>
          <p:cNvSpPr>
            <a:spLocks noGrp="1"/>
          </p:cNvSpPr>
          <p:nvPr>
            <p:ph type="body" sz="quarter" idx="73" hasCustomPrompt="1"/>
          </p:nvPr>
        </p:nvSpPr>
        <p:spPr>
          <a:xfrm>
            <a:off x="2571940" y="17424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4" name="文本占位符 16"/>
          <p:cNvSpPr>
            <a:spLocks noGrp="1"/>
          </p:cNvSpPr>
          <p:nvPr>
            <p:ph type="body" sz="quarter" idx="74" hasCustomPrompt="1"/>
          </p:nvPr>
        </p:nvSpPr>
        <p:spPr>
          <a:xfrm>
            <a:off x="3871340" y="17424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5" name="文本占位符 16"/>
          <p:cNvSpPr>
            <a:spLocks noGrp="1"/>
          </p:cNvSpPr>
          <p:nvPr>
            <p:ph type="body" sz="quarter" idx="75" hasCustomPrompt="1"/>
          </p:nvPr>
        </p:nvSpPr>
        <p:spPr>
          <a:xfrm>
            <a:off x="5170740" y="17424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6" name="文本占位符 16"/>
          <p:cNvSpPr>
            <a:spLocks noGrp="1"/>
          </p:cNvSpPr>
          <p:nvPr>
            <p:ph type="body" sz="quarter" idx="76" hasCustomPrompt="1"/>
          </p:nvPr>
        </p:nvSpPr>
        <p:spPr>
          <a:xfrm>
            <a:off x="6470140" y="17424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7" name="文本占位符 16"/>
          <p:cNvSpPr>
            <a:spLocks noGrp="1"/>
          </p:cNvSpPr>
          <p:nvPr>
            <p:ph type="body" sz="quarter" idx="77" hasCustomPrompt="1"/>
          </p:nvPr>
        </p:nvSpPr>
        <p:spPr>
          <a:xfrm>
            <a:off x="7769540" y="17424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98" name="文本占位符 16"/>
          <p:cNvSpPr>
            <a:spLocks noGrp="1"/>
          </p:cNvSpPr>
          <p:nvPr>
            <p:ph type="body" sz="quarter" idx="78" hasCustomPrompt="1"/>
          </p:nvPr>
        </p:nvSpPr>
        <p:spPr>
          <a:xfrm>
            <a:off x="1272540" y="261411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0" name="文本占位符 16"/>
          <p:cNvSpPr>
            <a:spLocks noGrp="1"/>
          </p:cNvSpPr>
          <p:nvPr>
            <p:ph type="body" sz="quarter" idx="79" hasCustomPrompt="1"/>
          </p:nvPr>
        </p:nvSpPr>
        <p:spPr>
          <a:xfrm>
            <a:off x="2571940" y="261012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1" name="文本占位符 16"/>
          <p:cNvSpPr>
            <a:spLocks noGrp="1"/>
          </p:cNvSpPr>
          <p:nvPr>
            <p:ph type="body" sz="quarter" idx="80" hasCustomPrompt="1"/>
          </p:nvPr>
        </p:nvSpPr>
        <p:spPr>
          <a:xfrm>
            <a:off x="3871340" y="261012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2" name="文本占位符 16"/>
          <p:cNvSpPr>
            <a:spLocks noGrp="1"/>
          </p:cNvSpPr>
          <p:nvPr>
            <p:ph type="body" sz="quarter" idx="81" hasCustomPrompt="1"/>
          </p:nvPr>
        </p:nvSpPr>
        <p:spPr>
          <a:xfrm>
            <a:off x="6470140" y="261012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3" name="文本占位符 16"/>
          <p:cNvSpPr>
            <a:spLocks noGrp="1"/>
          </p:cNvSpPr>
          <p:nvPr>
            <p:ph type="body" sz="quarter" idx="82" hasCustomPrompt="1"/>
          </p:nvPr>
        </p:nvSpPr>
        <p:spPr>
          <a:xfrm>
            <a:off x="5170740" y="345323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5" name="文本占位符 16"/>
          <p:cNvSpPr>
            <a:spLocks noGrp="1"/>
          </p:cNvSpPr>
          <p:nvPr>
            <p:ph type="body" sz="quarter" idx="83" hasCustomPrompt="1"/>
          </p:nvPr>
        </p:nvSpPr>
        <p:spPr>
          <a:xfrm>
            <a:off x="7769540" y="345323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8" name="文本占位符 16"/>
          <p:cNvSpPr>
            <a:spLocks noGrp="1"/>
          </p:cNvSpPr>
          <p:nvPr>
            <p:ph type="body" sz="quarter" idx="84" hasCustomPrompt="1"/>
          </p:nvPr>
        </p:nvSpPr>
        <p:spPr>
          <a:xfrm>
            <a:off x="1272540" y="3465359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09" name="文本占位符 16"/>
          <p:cNvSpPr>
            <a:spLocks noGrp="1"/>
          </p:cNvSpPr>
          <p:nvPr>
            <p:ph type="body" sz="quarter" idx="85" hasCustomPrompt="1"/>
          </p:nvPr>
        </p:nvSpPr>
        <p:spPr>
          <a:xfrm>
            <a:off x="2571940" y="346137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0" name="文本占位符 16"/>
          <p:cNvSpPr>
            <a:spLocks noGrp="1"/>
          </p:cNvSpPr>
          <p:nvPr>
            <p:ph type="body" sz="quarter" idx="86" hasCustomPrompt="1"/>
          </p:nvPr>
        </p:nvSpPr>
        <p:spPr>
          <a:xfrm>
            <a:off x="3871340" y="346137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1" name="文本占位符 16"/>
          <p:cNvSpPr>
            <a:spLocks noGrp="1"/>
          </p:cNvSpPr>
          <p:nvPr>
            <p:ph type="body" sz="quarter" idx="87" hasCustomPrompt="1"/>
          </p:nvPr>
        </p:nvSpPr>
        <p:spPr>
          <a:xfrm>
            <a:off x="6470140" y="346137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2" name="文本占位符 16"/>
          <p:cNvSpPr>
            <a:spLocks noGrp="1"/>
          </p:cNvSpPr>
          <p:nvPr>
            <p:ph type="body" sz="quarter" idx="88" hasCustomPrompt="1"/>
          </p:nvPr>
        </p:nvSpPr>
        <p:spPr>
          <a:xfrm>
            <a:off x="5173500" y="430448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3" name="文本占位符 16"/>
          <p:cNvSpPr>
            <a:spLocks noGrp="1"/>
          </p:cNvSpPr>
          <p:nvPr>
            <p:ph type="body" sz="quarter" idx="89" hasCustomPrompt="1"/>
          </p:nvPr>
        </p:nvSpPr>
        <p:spPr>
          <a:xfrm>
            <a:off x="7772300" y="430448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4" name="文本占位符 16"/>
          <p:cNvSpPr>
            <a:spLocks noGrp="1"/>
          </p:cNvSpPr>
          <p:nvPr>
            <p:ph type="body" sz="quarter" idx="90" hasCustomPrompt="1"/>
          </p:nvPr>
        </p:nvSpPr>
        <p:spPr>
          <a:xfrm>
            <a:off x="1275300" y="431660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6" name="文本占位符 16"/>
          <p:cNvSpPr>
            <a:spLocks noGrp="1"/>
          </p:cNvSpPr>
          <p:nvPr>
            <p:ph type="body" sz="quarter" idx="91" hasCustomPrompt="1"/>
          </p:nvPr>
        </p:nvSpPr>
        <p:spPr>
          <a:xfrm>
            <a:off x="2574700" y="431262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7" name="文本占位符 16"/>
          <p:cNvSpPr>
            <a:spLocks noGrp="1"/>
          </p:cNvSpPr>
          <p:nvPr>
            <p:ph type="body" sz="quarter" idx="92" hasCustomPrompt="1"/>
          </p:nvPr>
        </p:nvSpPr>
        <p:spPr>
          <a:xfrm>
            <a:off x="3874100" y="431262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8" name="文本占位符 16"/>
          <p:cNvSpPr>
            <a:spLocks noGrp="1"/>
          </p:cNvSpPr>
          <p:nvPr>
            <p:ph type="body" sz="quarter" idx="93" hasCustomPrompt="1"/>
          </p:nvPr>
        </p:nvSpPr>
        <p:spPr>
          <a:xfrm>
            <a:off x="6472900" y="431262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19" name="文本占位符 16"/>
          <p:cNvSpPr>
            <a:spLocks noGrp="1"/>
          </p:cNvSpPr>
          <p:nvPr>
            <p:ph type="body" sz="quarter" idx="94" hasCustomPrompt="1"/>
          </p:nvPr>
        </p:nvSpPr>
        <p:spPr>
          <a:xfrm>
            <a:off x="5170740" y="5158622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0" name="文本占位符 16"/>
          <p:cNvSpPr>
            <a:spLocks noGrp="1"/>
          </p:cNvSpPr>
          <p:nvPr>
            <p:ph type="body" sz="quarter" idx="95" hasCustomPrompt="1"/>
          </p:nvPr>
        </p:nvSpPr>
        <p:spPr>
          <a:xfrm>
            <a:off x="7769540" y="5158622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1" name="文本占位符 16"/>
          <p:cNvSpPr>
            <a:spLocks noGrp="1"/>
          </p:cNvSpPr>
          <p:nvPr>
            <p:ph type="body" sz="quarter" idx="96" hasCustomPrompt="1"/>
          </p:nvPr>
        </p:nvSpPr>
        <p:spPr>
          <a:xfrm>
            <a:off x="12725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2" name="文本占位符 16"/>
          <p:cNvSpPr>
            <a:spLocks noGrp="1"/>
          </p:cNvSpPr>
          <p:nvPr>
            <p:ph type="body" sz="quarter" idx="97" hasCustomPrompt="1"/>
          </p:nvPr>
        </p:nvSpPr>
        <p:spPr>
          <a:xfrm>
            <a:off x="3871340" y="5166762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4" name="文本占位符 16"/>
          <p:cNvSpPr>
            <a:spLocks noGrp="1"/>
          </p:cNvSpPr>
          <p:nvPr>
            <p:ph type="body" sz="quarter" idx="98" hasCustomPrompt="1"/>
          </p:nvPr>
        </p:nvSpPr>
        <p:spPr>
          <a:xfrm>
            <a:off x="6470140" y="5166762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5" name="文本占位符 16"/>
          <p:cNvSpPr>
            <a:spLocks noGrp="1"/>
          </p:cNvSpPr>
          <p:nvPr>
            <p:ph type="body" sz="quarter" idx="99" hasCustomPrompt="1"/>
          </p:nvPr>
        </p:nvSpPr>
        <p:spPr>
          <a:xfrm>
            <a:off x="2571940" y="603455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7" name="文本占位符 16"/>
          <p:cNvSpPr>
            <a:spLocks noGrp="1"/>
          </p:cNvSpPr>
          <p:nvPr>
            <p:ph type="body" sz="quarter" idx="100" hasCustomPrompt="1"/>
          </p:nvPr>
        </p:nvSpPr>
        <p:spPr>
          <a:xfrm>
            <a:off x="5170740" y="602271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8" name="文本占位符 16"/>
          <p:cNvSpPr>
            <a:spLocks noGrp="1"/>
          </p:cNvSpPr>
          <p:nvPr>
            <p:ph type="body" sz="quarter" idx="101" hasCustomPrompt="1"/>
          </p:nvPr>
        </p:nvSpPr>
        <p:spPr>
          <a:xfrm>
            <a:off x="7769540" y="602271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29" name="文本占位符 16"/>
          <p:cNvSpPr>
            <a:spLocks noGrp="1"/>
          </p:cNvSpPr>
          <p:nvPr>
            <p:ph type="body" sz="quarter" idx="102" hasCustomPrompt="1"/>
          </p:nvPr>
        </p:nvSpPr>
        <p:spPr>
          <a:xfrm>
            <a:off x="1272540" y="6034842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30" name="文本占位符 16"/>
          <p:cNvSpPr>
            <a:spLocks noGrp="1"/>
          </p:cNvSpPr>
          <p:nvPr>
            <p:ph type="body" sz="quarter" idx="103" hasCustomPrompt="1"/>
          </p:nvPr>
        </p:nvSpPr>
        <p:spPr>
          <a:xfrm>
            <a:off x="3871340" y="603085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  <p:sp>
        <p:nvSpPr>
          <p:cNvPr id="132" name="文本占位符 16"/>
          <p:cNvSpPr>
            <a:spLocks noGrp="1"/>
          </p:cNvSpPr>
          <p:nvPr>
            <p:ph type="body" sz="quarter" idx="104" hasCustomPrompt="1"/>
          </p:nvPr>
        </p:nvSpPr>
        <p:spPr>
          <a:xfrm>
            <a:off x="6470140" y="603085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zh-CN"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zh-CN" sz="1200">
                <a:latin typeface="+mj-lt"/>
              </a:defRPr>
            </a:lvl5pPr>
          </a:lstStyle>
          <a:p>
            <a:pPr lvl="0"/>
            <a:r>
              <a:rPr lang="zh-CN"/>
              <a:t>请在此处输入注释</a:t>
            </a:r>
          </a:p>
        </p:txBody>
      </p:sp>
    </p:spTree>
    <p:extLst>
      <p:ext uri="{BB962C8B-B14F-4D97-AF65-F5344CB8AC3E}">
        <p14:creationId xmlns:p14="http://schemas.microsoft.com/office/powerpoint/2010/main" val="130681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 11"/>
          <p:cNvGrpSpPr/>
          <p:nvPr userDrawn="1"/>
        </p:nvGrpSpPr>
        <p:grpSpPr>
          <a:xfrm>
            <a:off x="0" y="0"/>
            <a:ext cx="9144000" cy="6000750"/>
            <a:chOff x="0" y="0"/>
            <a:chExt cx="9144000" cy="6000750"/>
          </a:xfrm>
        </p:grpSpPr>
        <p:sp>
          <p:nvSpPr>
            <p:cNvPr id="7" name="矩形 6"/>
            <p:cNvSpPr/>
            <p:nvPr userDrawn="1"/>
          </p:nvSpPr>
          <p:spPr>
            <a:xfrm>
              <a:off x="0" y="0"/>
              <a:ext cx="9144000" cy="8572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 7"/>
            <p:cNvSpPr/>
            <p:nvPr userDrawn="1"/>
          </p:nvSpPr>
          <p:spPr>
            <a:xfrm>
              <a:off x="0" y="1714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矩形 8"/>
            <p:cNvSpPr/>
            <p:nvPr userDrawn="1"/>
          </p:nvSpPr>
          <p:spPr>
            <a:xfrm>
              <a:off x="0" y="34290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矩形 9"/>
            <p:cNvSpPr/>
            <p:nvPr userDrawn="1"/>
          </p:nvSpPr>
          <p:spPr>
            <a:xfrm>
              <a:off x="0" y="5143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25245" y="160590"/>
            <a:ext cx="7547155" cy="42137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zh-CN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5244" y="1017840"/>
            <a:ext cx="8690155" cy="527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48099" y="6454711"/>
            <a:ext cx="985833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BE6EA3B9-2AD1-493F-835C-05D0707624A4}" type="datetimeFigureOut">
              <a:rPr lang="en-US" altLang="zh-CN" smtClean="0"/>
              <a:pPr/>
              <a:t>10/16/2015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62535" y="6454711"/>
            <a:ext cx="3086100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CN" sz="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377237" y="6454711"/>
            <a:ext cx="538161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FBE07B-6D1C-46F0-8383-E5D844F1BFA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606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CN" sz="2400" kern="1200">
          <a:solidFill>
            <a:schemeClr val="bg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2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2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课程表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/>
              <a:t>数学 101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/>
              <a:t>英语 101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/>
              <a:t>法语 101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/>
              <a:t>物理 101</a:t>
            </a: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CN"/>
              <a:t>计算机 101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/>
              <a:t>艺术 101</a:t>
            </a: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3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89" name="文本占位符 8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zh-CN" dirty="0"/>
              <a:t>准备考试</a:t>
            </a:r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4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95" name="文本占位符 9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zh-CN" dirty="0"/>
              <a:t>考试 — 第 4 章</a:t>
            </a:r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5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104" name="文本占位符 10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zh-CN"/>
              <a:t>今天没课</a:t>
            </a:r>
          </a:p>
        </p:txBody>
      </p:sp>
      <p:sp>
        <p:nvSpPr>
          <p:cNvPr id="106" name="文本占位符 105"/>
          <p:cNvSpPr>
            <a:spLocks noGrp="1"/>
          </p:cNvSpPr>
          <p:nvPr>
            <p:ph type="body" sz="quarter" idx="39"/>
          </p:nvPr>
        </p:nvSpPr>
        <p:spPr>
          <a:xfrm>
            <a:off x="7769540" y="2608082"/>
            <a:ext cx="1145858" cy="800100"/>
          </a:xfrm>
        </p:spPr>
        <p:txBody>
          <a:bodyPr/>
          <a:lstStyle/>
          <a:p>
            <a:r>
              <a:rPr lang="zh-CN" dirty="0"/>
              <a:t>带灵感文件</a:t>
            </a:r>
          </a:p>
        </p:txBody>
      </p:sp>
      <p:sp>
        <p:nvSpPr>
          <p:cNvPr id="34" name="文本占位符 33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6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42" name="文本占位符 41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7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50" name="文本占位符 49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8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120" name="文本占位符 119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r>
              <a:rPr lang="zh-CN"/>
              <a:t>今天完成论文</a:t>
            </a:r>
          </a:p>
        </p:txBody>
      </p:sp>
      <p:sp>
        <p:nvSpPr>
          <p:cNvPr id="58" name="文本占位符 57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zh-CN" dirty="0"/>
              <a:t>10 月 </a:t>
            </a:r>
            <a:r>
              <a:rPr lang="zh-CN" dirty="0" smtClean="0"/>
              <a:t>2</a:t>
            </a:r>
            <a:r>
              <a:rPr lang="en-US" altLang="zh-CN" dirty="0" smtClean="0"/>
              <a:t>9</a:t>
            </a:r>
            <a:r>
              <a:rPr lang="zh-CN" dirty="0" smtClean="0"/>
              <a:t> </a:t>
            </a:r>
            <a:r>
              <a:rPr lang="zh-CN" dirty="0"/>
              <a:t>日</a:t>
            </a:r>
          </a:p>
        </p:txBody>
      </p:sp>
      <p:sp>
        <p:nvSpPr>
          <p:cNvPr id="66" name="文本占位符 65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zh-CN" dirty="0" smtClean="0"/>
              <a:t>201</a:t>
            </a:r>
            <a:r>
              <a:rPr lang="en-US" altLang="zh-CN" dirty="0" smtClean="0"/>
              <a:t>6</a:t>
            </a:r>
            <a:endParaRPr lang="zh-CN" dirty="0"/>
          </a:p>
        </p:txBody>
      </p:sp>
      <p:sp>
        <p:nvSpPr>
          <p:cNvPr id="22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1272540" y="2600663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23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1272540" y="3461233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24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1272540" y="4320004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25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1272540" y="5174272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27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1272540" y="6034842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28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2571940" y="885825"/>
            <a:ext cx="1145858" cy="800100"/>
          </a:xfrm>
        </p:spPr>
        <p:txBody>
          <a:bodyPr/>
          <a:lstStyle/>
          <a:p>
            <a:endParaRPr lang="en-US" altLang="zh-CN" dirty="0" smtClean="0"/>
          </a:p>
        </p:txBody>
      </p:sp>
      <p:sp>
        <p:nvSpPr>
          <p:cNvPr id="29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2571940" y="1746395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0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2571940" y="2600663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1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2571940" y="3461233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2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2571940" y="4320004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3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2571940" y="6034842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5" name="文本占位符 119"/>
          <p:cNvSpPr>
            <a:spLocks noGrp="1"/>
          </p:cNvSpPr>
          <p:nvPr>
            <p:ph type="body" sz="quarter" idx="59"/>
          </p:nvPr>
        </p:nvSpPr>
        <p:spPr>
          <a:xfrm>
            <a:off x="3871340" y="517655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6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3871340" y="891920"/>
            <a:ext cx="1145858" cy="800100"/>
          </a:xfrm>
        </p:spPr>
        <p:txBody>
          <a:bodyPr/>
          <a:lstStyle/>
          <a:p>
            <a:endParaRPr lang="en-US" altLang="zh-CN" dirty="0" smtClean="0"/>
          </a:p>
        </p:txBody>
      </p:sp>
      <p:sp>
        <p:nvSpPr>
          <p:cNvPr id="37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3871340" y="175249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8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3871340" y="2606758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39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3871340" y="3467328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0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3871340" y="4326099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1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3871340" y="6040937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3" name="文本占位符 119"/>
          <p:cNvSpPr>
            <a:spLocks noGrp="1"/>
          </p:cNvSpPr>
          <p:nvPr>
            <p:ph type="body" sz="quarter" idx="59"/>
          </p:nvPr>
        </p:nvSpPr>
        <p:spPr>
          <a:xfrm>
            <a:off x="5170740" y="5170455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4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5170740" y="885825"/>
            <a:ext cx="1145858" cy="800100"/>
          </a:xfrm>
        </p:spPr>
        <p:txBody>
          <a:bodyPr/>
          <a:lstStyle/>
          <a:p>
            <a:endParaRPr lang="en-US" altLang="zh-CN" dirty="0" smtClean="0"/>
          </a:p>
        </p:txBody>
      </p:sp>
      <p:sp>
        <p:nvSpPr>
          <p:cNvPr id="45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5170740" y="1746395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6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5170740" y="3461233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7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5170740" y="4320004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8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5170740" y="6034842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49" name="文本占位符 103"/>
          <p:cNvSpPr>
            <a:spLocks noGrp="1"/>
          </p:cNvSpPr>
          <p:nvPr>
            <p:ph type="body" sz="quarter" idx="37"/>
          </p:nvPr>
        </p:nvSpPr>
        <p:spPr>
          <a:xfrm>
            <a:off x="6470140" y="2608082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1" name="文本占位符 119"/>
          <p:cNvSpPr>
            <a:spLocks noGrp="1"/>
          </p:cNvSpPr>
          <p:nvPr>
            <p:ph type="body" sz="quarter" idx="59"/>
          </p:nvPr>
        </p:nvSpPr>
        <p:spPr>
          <a:xfrm>
            <a:off x="6470140" y="517655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2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6470140" y="891920"/>
            <a:ext cx="1145858" cy="800100"/>
          </a:xfrm>
        </p:spPr>
        <p:txBody>
          <a:bodyPr/>
          <a:lstStyle/>
          <a:p>
            <a:endParaRPr lang="en-US" altLang="zh-CN" dirty="0" smtClean="0"/>
          </a:p>
        </p:txBody>
      </p:sp>
      <p:sp>
        <p:nvSpPr>
          <p:cNvPr id="53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6470140" y="175249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4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6470140" y="3467328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5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6470140" y="4326099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6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6470140" y="6040937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7" name="文本占位符 119"/>
          <p:cNvSpPr>
            <a:spLocks noGrp="1"/>
          </p:cNvSpPr>
          <p:nvPr>
            <p:ph type="body" sz="quarter" idx="59"/>
          </p:nvPr>
        </p:nvSpPr>
        <p:spPr>
          <a:xfrm>
            <a:off x="7769540" y="517655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59" name="文本占位符 88"/>
          <p:cNvSpPr>
            <a:spLocks noGrp="1"/>
          </p:cNvSpPr>
          <p:nvPr>
            <p:ph type="body" sz="quarter" idx="18"/>
          </p:nvPr>
        </p:nvSpPr>
        <p:spPr>
          <a:xfrm>
            <a:off x="7769540" y="891920"/>
            <a:ext cx="1145858" cy="800100"/>
          </a:xfrm>
        </p:spPr>
        <p:txBody>
          <a:bodyPr/>
          <a:lstStyle/>
          <a:p>
            <a:endParaRPr lang="en-US" altLang="zh-CN" dirty="0" smtClean="0"/>
          </a:p>
        </p:txBody>
      </p:sp>
      <p:sp>
        <p:nvSpPr>
          <p:cNvPr id="60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7769540" y="1752490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61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7769540" y="3467328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62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7769540" y="4326099"/>
            <a:ext cx="1145858" cy="800100"/>
          </a:xfrm>
        </p:spPr>
        <p:txBody>
          <a:bodyPr/>
          <a:lstStyle/>
          <a:p>
            <a:endParaRPr lang="zh-CN" dirty="0"/>
          </a:p>
        </p:txBody>
      </p:sp>
      <p:sp>
        <p:nvSpPr>
          <p:cNvPr id="63" name="文本占位符 94"/>
          <p:cNvSpPr>
            <a:spLocks noGrp="1"/>
          </p:cNvSpPr>
          <p:nvPr>
            <p:ph type="body" sz="quarter" idx="26"/>
          </p:nvPr>
        </p:nvSpPr>
        <p:spPr>
          <a:xfrm>
            <a:off x="7769540" y="6040937"/>
            <a:ext cx="1145858" cy="800100"/>
          </a:xfrm>
        </p:spPr>
        <p:txBody>
          <a:bodyPr/>
          <a:lstStyle/>
          <a:p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336334354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Schedule_BySubject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Schedule_BySubject.potx" id="{D59DA881-7F9F-4FAF-824C-A064B76223F1}" vid="{D1D3AF1F-4CA6-4A5C-BC2A-10E618D7C9A7}"/>
    </a:ext>
  </a:extLst>
</a:theme>
</file>

<file path=ppt/theme/theme2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此值表示保存或修订次数。该应用程序负责在每次修订后更新此值。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9EF61D-3054-45DC-A21C-C92096F58D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AF8389-C15A-4880-8799-C2AB875D57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0A4D11-8D2F-4028-9CC9-FE293701AF5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</Words>
  <Application>Microsoft Office PowerPoint</Application>
  <PresentationFormat>全屏显示(4:3)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Microsoft YaHei UI</vt:lpstr>
      <vt:lpstr>Arial</vt:lpstr>
      <vt:lpstr>ClassSchedule_BySubject</vt:lpstr>
      <vt:lpstr>课程表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课程表</dc:title>
  <dc:creator/>
  <cp:lastModifiedBy/>
  <cp:revision>2</cp:revision>
  <dcterms:created xsi:type="dcterms:W3CDTF">2013-04-03T13:20:06Z</dcterms:created>
  <dcterms:modified xsi:type="dcterms:W3CDTF">2015-10-16T08:31:57Z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