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83316" autoAdjust="0"/>
  </p:normalViewPr>
  <p:slideViewPr>
    <p:cSldViewPr snapToGrid="0">
      <p:cViewPr varScale="1">
        <p:scale>
          <a:sx n="20" d="100"/>
          <a:sy n="20" d="100"/>
        </p:scale>
        <p:origin x="18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6875200"/>
        <c:axId val="86875760"/>
      </c:lineChart>
      <c:catAx>
        <c:axId val="8687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86875760"/>
        <c:crosses val="autoZero"/>
        <c:auto val="1"/>
        <c:lblAlgn val="ctr"/>
        <c:lblOffset val="100"/>
        <c:noMultiLvlLbl val="0"/>
      </c:catAx>
      <c:valAx>
        <c:axId val="8687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8687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YaHei UI" panose="020B0503020204020204" pitchFamily="34" charset="-122"/>
          <a:ea typeface="Microsoft YaHei UI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38338384"/>
        <c:axId val="138341184"/>
      </c:lineChart>
      <c:catAx>
        <c:axId val="13833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138341184"/>
        <c:crosses val="autoZero"/>
        <c:auto val="1"/>
        <c:lblAlgn val="ctr"/>
        <c:lblOffset val="100"/>
        <c:noMultiLvlLbl val="0"/>
      </c:catAx>
      <c:valAx>
        <c:axId val="13834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13833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YaHei UI" panose="020B0503020204020204" pitchFamily="34" charset="-122"/>
          <a:ea typeface="Microsoft YaHei UI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F1C0B079-A316-4C9B-B165-DF9EA8325D2C}" type="datetimeFigureOut">
              <a:rPr lang="en-US" altLang="zh-CN" smtClean="0"/>
              <a:t>7/26/2013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6BA0EAE6-B4B6-49B7-9049-B371250BE0F4}" type="slidenum">
              <a:rPr lang="en-US" alt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38F28AB8-57D1-494F-9851-055AD867E790}" type="datetimeFigureOut">
              <a:t>2013/7/26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37C7F044-5458-4B2E-BFA0-52AAA1C529D4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zh-CN" dirty="0">
                <a:solidFill>
                  <a:prstClr val="white">
                    <a:lumMod val="50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Calibri" panose="020F0502020204030204" pitchFamily="34" charset="0"/>
              </a:rPr>
              <a:t>若要更改此招贴，请用 </a:t>
            </a:r>
            <a:r>
              <a:rPr lang="zh-CN" baseline="0" dirty="0">
                <a:solidFill>
                  <a:prstClr val="white">
                    <a:lumMod val="50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Calibri" panose="020F0502020204030204" pitchFamily="34" charset="0"/>
              </a:rPr>
              <a:t>您自己的内容替换我们的示例内容</a:t>
            </a:r>
            <a:r>
              <a:rPr lang="zh-CN" dirty="0">
                <a:solidFill>
                  <a:prstClr val="white">
                    <a:lumMod val="50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Calibri" panose="020F0502020204030204" pitchFamily="34" charset="0"/>
              </a:rPr>
              <a:t>。或者，如果您想从头开始，</a:t>
            </a:r>
            <a:r>
              <a:rPr lang="zh-CN" baseline="0" dirty="0">
                <a:solidFill>
                  <a:prstClr val="white">
                    <a:lumMod val="50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Calibri" panose="020F0502020204030204" pitchFamily="34" charset="0"/>
              </a:rPr>
              <a:t> 请按“开始”选项卡上的“新建幻灯片”按钮以插入新页，然后在空白占位符上输入您的文本和图片。</a:t>
            </a:r>
            <a:r>
              <a:rPr lang="zh-CN" dirty="0">
                <a:solidFill>
                  <a:prstClr val="white">
                    <a:lumMod val="50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Calibri" panose="020F0502020204030204" pitchFamily="34" charset="0"/>
              </a:rPr>
              <a:t> 如果您需要更多占位符以输入标题、副标题或正文文本，请复制现有占位符，然后将复制的占位符拖动到您想要的地方。 </a:t>
            </a:r>
            <a:endParaRPr lang="zh-CN" sz="1200" dirty="0">
              <a:solidFill>
                <a:prstClr val="white">
                  <a:lumMod val="50000"/>
                </a:prst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招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1" name="文本占位符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24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2400">
                <a:solidFill>
                  <a:schemeClr val="bg1"/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2400">
                <a:solidFill>
                  <a:schemeClr val="bg1"/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2400">
                <a:solidFill>
                  <a:schemeClr val="bg1"/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2400">
                <a:solidFill>
                  <a:schemeClr val="bg1"/>
                </a:solidFill>
              </a:defRPr>
            </a:lvl5pPr>
            <a:lvl6pPr marL="0" indent="0" latinLnBrk="0">
              <a:spcBef>
                <a:spcPts val="0"/>
              </a:spcBef>
              <a:buNone/>
              <a:defRPr lang="zh-CN" sz="2400">
                <a:solidFill>
                  <a:schemeClr val="bg1"/>
                </a:solidFill>
              </a:defRPr>
            </a:lvl6pPr>
            <a:lvl7pPr marL="0" indent="0" latinLnBrk="0">
              <a:spcBef>
                <a:spcPts val="0"/>
              </a:spcBef>
              <a:buNone/>
              <a:defRPr lang="zh-CN" sz="2400">
                <a:solidFill>
                  <a:schemeClr val="bg1"/>
                </a:solidFill>
              </a:defRPr>
            </a:lvl7pPr>
            <a:lvl8pPr marL="0" indent="0" latinLnBrk="0">
              <a:spcBef>
                <a:spcPts val="0"/>
              </a:spcBef>
              <a:buNone/>
              <a:defRPr lang="zh-CN" sz="2400">
                <a:solidFill>
                  <a:schemeClr val="bg1"/>
                </a:solidFill>
              </a:defRPr>
            </a:lvl8pPr>
            <a:lvl9pPr marL="0" indent="0" latinLnBrk="0">
              <a:spcBef>
                <a:spcPts val="0"/>
              </a:spcBef>
              <a:buNone/>
              <a:defRPr lang="zh-CN"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zh-CN" dirty="0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CAA57DF-1C19-4726-AB84-014692BAD8F5}" type="datetimeFigureOut">
              <a:rPr lang="en-US" altLang="zh-CN" smtClean="0"/>
              <a:pPr/>
              <a:t>7/26/2013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1B4C631-C489-4C11-812F-2172FBEAE82B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zh-CN"/>
              <a:t>标题</a:t>
            </a:r>
          </a:p>
        </p:txBody>
      </p:sp>
      <p:sp>
        <p:nvSpPr>
          <p:cNvPr id="19" name="内容占位符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 latinLnBrk="0">
              <a:defRPr lang="zh-CN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6pPr>
            <a:lvl7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7pPr>
            <a:lvl8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8pPr>
            <a:lvl9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lvl="0"/>
            <a:r>
              <a:rPr lang="zh-CN" dirty="0"/>
              <a:t>使用此占位符添加文本或其他内容</a:t>
            </a:r>
          </a:p>
          <a:p>
            <a:pPr lvl="1"/>
            <a:r>
              <a:rPr lang="zh-CN" dirty="0"/>
              <a:t>第二级</a:t>
            </a:r>
          </a:p>
          <a:p>
            <a:pPr lvl="2"/>
            <a:r>
              <a:rPr lang="zh-CN" dirty="0"/>
              <a:t>第三级</a:t>
            </a:r>
          </a:p>
          <a:p>
            <a:pPr lvl="3"/>
            <a:r>
              <a:rPr lang="zh-CN" dirty="0"/>
              <a:t>第四级</a:t>
            </a:r>
          </a:p>
          <a:p>
            <a:pPr lvl="4"/>
            <a:r>
              <a:rPr lang="zh-CN" dirty="0"/>
              <a:t>第五级</a:t>
            </a:r>
          </a:p>
          <a:p>
            <a:pPr lvl="5"/>
            <a:r>
              <a:rPr lang="zh-CN" dirty="0"/>
              <a:t>六</a:t>
            </a:r>
          </a:p>
          <a:p>
            <a:pPr lvl="6"/>
            <a:r>
              <a:rPr lang="zh-CN" dirty="0"/>
              <a:t>七</a:t>
            </a:r>
          </a:p>
          <a:p>
            <a:pPr lvl="7"/>
            <a:r>
              <a:rPr lang="zh-CN" dirty="0"/>
              <a:t>八</a:t>
            </a:r>
          </a:p>
          <a:p>
            <a:pPr lvl="8"/>
            <a:r>
              <a:rPr lang="zh-CN" dirty="0"/>
              <a:t>九</a:t>
            </a:r>
          </a:p>
        </p:txBody>
      </p:sp>
      <p:sp>
        <p:nvSpPr>
          <p:cNvPr id="11" name="文本占位符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zh-CN"/>
              <a:t>标题</a:t>
            </a:r>
          </a:p>
        </p:txBody>
      </p:sp>
      <p:sp>
        <p:nvSpPr>
          <p:cNvPr id="20" name="内容占位符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 latinLnBrk="0">
              <a:defRPr lang="zh-CN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6pPr>
            <a:lvl7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7pPr>
            <a:lvl8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8pPr>
            <a:lvl9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lvl="0"/>
            <a:r>
              <a:rPr lang="zh-CN"/>
              <a:t>使用此占位符添加文本或其他内容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  <a:p>
            <a:pPr lvl="5"/>
            <a:r>
              <a:rPr lang="zh-CN"/>
              <a:t>六</a:t>
            </a:r>
          </a:p>
          <a:p>
            <a:pPr lvl="6"/>
            <a:r>
              <a:rPr lang="zh-CN"/>
              <a:t>七</a:t>
            </a:r>
          </a:p>
          <a:p>
            <a:pPr lvl="7"/>
            <a:r>
              <a:rPr lang="zh-CN"/>
              <a:t>八</a:t>
            </a:r>
          </a:p>
          <a:p>
            <a:pPr lvl="8"/>
            <a:r>
              <a:rPr lang="zh-CN"/>
              <a:t>九</a:t>
            </a:r>
          </a:p>
        </p:txBody>
      </p:sp>
      <p:sp>
        <p:nvSpPr>
          <p:cNvPr id="13" name="文本占位符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zh-CN"/>
              <a:t>标题</a:t>
            </a:r>
          </a:p>
        </p:txBody>
      </p:sp>
      <p:sp>
        <p:nvSpPr>
          <p:cNvPr id="21" name="内容占位符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 latinLnBrk="0">
              <a:defRPr lang="zh-CN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6pPr>
            <a:lvl7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7pPr>
            <a:lvl8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8pPr>
            <a:lvl9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lvl="0"/>
            <a:r>
              <a:rPr lang="zh-CN"/>
              <a:t>使用此占位符添加文本或其他内容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  <a:p>
            <a:pPr lvl="5"/>
            <a:r>
              <a:rPr lang="zh-CN"/>
              <a:t>六</a:t>
            </a:r>
          </a:p>
          <a:p>
            <a:pPr lvl="6"/>
            <a:r>
              <a:rPr lang="zh-CN"/>
              <a:t>七</a:t>
            </a:r>
          </a:p>
          <a:p>
            <a:pPr lvl="7"/>
            <a:r>
              <a:rPr lang="zh-CN"/>
              <a:t>八</a:t>
            </a:r>
          </a:p>
          <a:p>
            <a:pPr lvl="8"/>
            <a:r>
              <a:rPr lang="zh-CN"/>
              <a:t>九</a:t>
            </a:r>
          </a:p>
        </p:txBody>
      </p:sp>
      <p:sp>
        <p:nvSpPr>
          <p:cNvPr id="15" name="文本占位符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zh-CN"/>
              <a:t>标题</a:t>
            </a:r>
          </a:p>
        </p:txBody>
      </p:sp>
      <p:sp>
        <p:nvSpPr>
          <p:cNvPr id="22" name="内容占位符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 latinLnBrk="0">
              <a:defRPr lang="zh-CN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6pPr>
            <a:lvl7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7pPr>
            <a:lvl8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8pPr>
            <a:lvl9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lvl="0"/>
            <a:r>
              <a:rPr lang="zh-CN" dirty="0"/>
              <a:t>使用此占位符添加文本或其他内容</a:t>
            </a:r>
          </a:p>
          <a:p>
            <a:pPr lvl="1"/>
            <a:r>
              <a:rPr lang="zh-CN" dirty="0"/>
              <a:t>第二级</a:t>
            </a:r>
          </a:p>
          <a:p>
            <a:pPr lvl="2"/>
            <a:r>
              <a:rPr lang="zh-CN" dirty="0"/>
              <a:t>第三级</a:t>
            </a:r>
          </a:p>
          <a:p>
            <a:pPr lvl="3"/>
            <a:r>
              <a:rPr lang="zh-CN" dirty="0"/>
              <a:t>第四级</a:t>
            </a:r>
          </a:p>
          <a:p>
            <a:pPr lvl="4"/>
            <a:r>
              <a:rPr lang="zh-CN" dirty="0"/>
              <a:t>第五级</a:t>
            </a:r>
          </a:p>
          <a:p>
            <a:pPr lvl="5"/>
            <a:r>
              <a:rPr lang="zh-CN" dirty="0"/>
              <a:t>六</a:t>
            </a:r>
          </a:p>
          <a:p>
            <a:pPr lvl="6"/>
            <a:r>
              <a:rPr lang="zh-CN" dirty="0"/>
              <a:t>七</a:t>
            </a:r>
          </a:p>
          <a:p>
            <a:pPr lvl="7"/>
            <a:r>
              <a:rPr lang="zh-CN" dirty="0"/>
              <a:t>八</a:t>
            </a:r>
          </a:p>
          <a:p>
            <a:pPr lvl="8"/>
            <a:r>
              <a:rPr lang="zh-CN" dirty="0"/>
              <a:t>九</a:t>
            </a:r>
          </a:p>
        </p:txBody>
      </p:sp>
      <p:sp>
        <p:nvSpPr>
          <p:cNvPr id="18" name="内容占位符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 latinLnBrk="0">
              <a:defRPr lang="zh-CN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6pPr>
            <a:lvl7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7pPr>
            <a:lvl8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8pPr>
            <a:lvl9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lvl="0"/>
            <a:r>
              <a:rPr lang="zh-CN" dirty="0"/>
              <a:t>使用此占位符添加文本或其他内容</a:t>
            </a:r>
          </a:p>
          <a:p>
            <a:pPr lvl="1"/>
            <a:r>
              <a:rPr lang="zh-CN" dirty="0"/>
              <a:t>第二级</a:t>
            </a:r>
          </a:p>
          <a:p>
            <a:pPr lvl="2"/>
            <a:r>
              <a:rPr lang="zh-CN" dirty="0"/>
              <a:t>第三级</a:t>
            </a:r>
          </a:p>
          <a:p>
            <a:pPr lvl="3"/>
            <a:r>
              <a:rPr lang="zh-CN" dirty="0"/>
              <a:t>第四级</a:t>
            </a:r>
          </a:p>
          <a:p>
            <a:pPr lvl="4"/>
            <a:r>
              <a:rPr lang="zh-CN" dirty="0"/>
              <a:t>第五级</a:t>
            </a:r>
          </a:p>
          <a:p>
            <a:pPr lvl="5"/>
            <a:r>
              <a:rPr lang="zh-CN" dirty="0"/>
              <a:t>六</a:t>
            </a:r>
          </a:p>
          <a:p>
            <a:pPr lvl="6"/>
            <a:r>
              <a:rPr lang="zh-CN" dirty="0"/>
              <a:t>七</a:t>
            </a:r>
          </a:p>
          <a:p>
            <a:pPr lvl="7"/>
            <a:r>
              <a:rPr lang="zh-CN" dirty="0"/>
              <a:t>八</a:t>
            </a:r>
          </a:p>
          <a:p>
            <a:pPr lvl="8"/>
            <a:r>
              <a:rPr lang="zh-CN" dirty="0"/>
              <a:t>九</a:t>
            </a:r>
          </a:p>
        </p:txBody>
      </p:sp>
      <p:sp>
        <p:nvSpPr>
          <p:cNvPr id="23" name="内容占位符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 latinLnBrk="0">
              <a:defRPr lang="zh-CN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5pPr latinLnBrk="0">
              <a:defRPr lang="zh-CN"/>
            </a:lvl5pPr>
            <a:lvl6pPr latinLnBrk="0">
              <a:defRPr lang="zh-CN"/>
            </a:lvl6pPr>
            <a:lvl7pPr latinLnBrk="0">
              <a:defRPr lang="zh-CN"/>
            </a:lvl7pPr>
            <a:lvl8pPr latinLnBrk="0">
              <a:defRPr lang="zh-CN"/>
            </a:lvl8pPr>
            <a:lvl9pPr latinLnBrk="0">
              <a:defRPr lang="zh-CN"/>
            </a:lvl9pPr>
          </a:lstStyle>
          <a:p>
            <a:pPr lvl="0"/>
            <a:r>
              <a:rPr lang="zh-CN" dirty="0"/>
              <a:t>使用此占位符添加文本或其他内容</a:t>
            </a:r>
          </a:p>
          <a:p>
            <a:pPr lvl="1"/>
            <a:r>
              <a:rPr lang="zh-CN" dirty="0"/>
              <a:t>第二级</a:t>
            </a:r>
          </a:p>
        </p:txBody>
      </p:sp>
      <p:sp>
        <p:nvSpPr>
          <p:cNvPr id="24" name="文本占位符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zh-CN"/>
              <a:t>标题</a:t>
            </a:r>
          </a:p>
        </p:txBody>
      </p:sp>
      <p:sp>
        <p:nvSpPr>
          <p:cNvPr id="25" name="内容占位符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 latinLnBrk="0">
              <a:defRPr lang="zh-CN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6pPr>
            <a:lvl7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7pPr>
            <a:lvl8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8pPr>
            <a:lvl9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lvl="0"/>
            <a:r>
              <a:rPr lang="zh-CN"/>
              <a:t>使用此占位符添加文本或其他内容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  <a:p>
            <a:pPr lvl="5"/>
            <a:r>
              <a:rPr lang="zh-CN"/>
              <a:t>六</a:t>
            </a:r>
          </a:p>
          <a:p>
            <a:pPr lvl="6"/>
            <a:r>
              <a:rPr lang="zh-CN"/>
              <a:t>七</a:t>
            </a:r>
          </a:p>
          <a:p>
            <a:pPr lvl="7"/>
            <a:r>
              <a:rPr lang="zh-CN"/>
              <a:t>八</a:t>
            </a:r>
          </a:p>
          <a:p>
            <a:pPr lvl="8"/>
            <a:r>
              <a:rPr lang="zh-CN"/>
              <a:t>九</a:t>
            </a:r>
          </a:p>
        </p:txBody>
      </p:sp>
      <p:sp>
        <p:nvSpPr>
          <p:cNvPr id="26" name="文本占位符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zh-CN"/>
              <a:t>标题</a:t>
            </a:r>
          </a:p>
        </p:txBody>
      </p:sp>
      <p:sp>
        <p:nvSpPr>
          <p:cNvPr id="27" name="内容占位符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 latinLnBrk="0">
              <a:defRPr lang="zh-CN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6pPr>
            <a:lvl7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7pPr>
            <a:lvl8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8pPr>
            <a:lvl9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lvl="0"/>
            <a:r>
              <a:rPr lang="zh-CN" dirty="0"/>
              <a:t>使用此占位符添加文本或其他内容</a:t>
            </a:r>
          </a:p>
          <a:p>
            <a:pPr lvl="1"/>
            <a:r>
              <a:rPr lang="zh-CN" dirty="0"/>
              <a:t>第二级</a:t>
            </a:r>
          </a:p>
          <a:p>
            <a:pPr lvl="2"/>
            <a:r>
              <a:rPr lang="zh-CN" dirty="0"/>
              <a:t>第三级</a:t>
            </a:r>
          </a:p>
          <a:p>
            <a:pPr lvl="3"/>
            <a:r>
              <a:rPr lang="zh-CN" dirty="0"/>
              <a:t>第四级</a:t>
            </a:r>
          </a:p>
          <a:p>
            <a:pPr lvl="4"/>
            <a:r>
              <a:rPr lang="zh-CN" dirty="0"/>
              <a:t>第五级</a:t>
            </a:r>
          </a:p>
          <a:p>
            <a:pPr lvl="5"/>
            <a:r>
              <a:rPr lang="zh-CN" dirty="0"/>
              <a:t>六</a:t>
            </a:r>
          </a:p>
          <a:p>
            <a:pPr lvl="6"/>
            <a:r>
              <a:rPr lang="zh-CN" dirty="0"/>
              <a:t>七</a:t>
            </a:r>
          </a:p>
          <a:p>
            <a:pPr lvl="7"/>
            <a:r>
              <a:rPr lang="zh-CN" dirty="0"/>
              <a:t>八</a:t>
            </a:r>
          </a:p>
          <a:p>
            <a:pPr lvl="8"/>
            <a:r>
              <a:rPr lang="zh-CN" dirty="0"/>
              <a:t>九</a:t>
            </a:r>
          </a:p>
        </p:txBody>
      </p:sp>
      <p:sp>
        <p:nvSpPr>
          <p:cNvPr id="28" name="内容占位符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 latinLnBrk="0">
              <a:defRPr lang="zh-CN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6pPr>
            <a:lvl7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7pPr>
            <a:lvl8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8pPr>
            <a:lvl9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lvl="0"/>
            <a:r>
              <a:rPr lang="zh-CN" dirty="0"/>
              <a:t>使用此占位符添加文本或其他内容</a:t>
            </a:r>
          </a:p>
          <a:p>
            <a:pPr lvl="1"/>
            <a:r>
              <a:rPr lang="zh-CN" dirty="0"/>
              <a:t>第二级</a:t>
            </a:r>
          </a:p>
          <a:p>
            <a:pPr lvl="2"/>
            <a:r>
              <a:rPr lang="zh-CN" dirty="0"/>
              <a:t>第三级</a:t>
            </a:r>
          </a:p>
          <a:p>
            <a:pPr lvl="3"/>
            <a:r>
              <a:rPr lang="zh-CN" dirty="0"/>
              <a:t>第四级</a:t>
            </a:r>
          </a:p>
          <a:p>
            <a:pPr lvl="4"/>
            <a:r>
              <a:rPr lang="zh-CN" dirty="0"/>
              <a:t>第五级</a:t>
            </a:r>
          </a:p>
          <a:p>
            <a:pPr lvl="5"/>
            <a:r>
              <a:rPr lang="zh-CN" dirty="0"/>
              <a:t>六</a:t>
            </a:r>
          </a:p>
          <a:p>
            <a:pPr lvl="6"/>
            <a:r>
              <a:rPr lang="zh-CN" dirty="0"/>
              <a:t>七</a:t>
            </a:r>
          </a:p>
          <a:p>
            <a:pPr lvl="7"/>
            <a:r>
              <a:rPr lang="zh-CN" dirty="0"/>
              <a:t>八</a:t>
            </a:r>
          </a:p>
          <a:p>
            <a:pPr lvl="8"/>
            <a:r>
              <a:rPr lang="zh-CN" dirty="0"/>
              <a:t>九</a:t>
            </a:r>
          </a:p>
        </p:txBody>
      </p:sp>
      <p:sp>
        <p:nvSpPr>
          <p:cNvPr id="29" name="文本占位符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zh-CN"/>
              <a:t>标题</a:t>
            </a:r>
          </a:p>
        </p:txBody>
      </p:sp>
      <p:sp>
        <p:nvSpPr>
          <p:cNvPr id="30" name="内容占位符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 latinLnBrk="0">
              <a:defRPr lang="zh-CN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6pPr>
            <a:lvl7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7pPr>
            <a:lvl8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8pPr>
            <a:lvl9pPr latinLnBrk="0"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9pPr>
          </a:lstStyle>
          <a:p>
            <a:pPr lvl="0"/>
            <a:r>
              <a:rPr lang="zh-CN" dirty="0"/>
              <a:t>使用此占位符添加文本或其他内容</a:t>
            </a:r>
          </a:p>
          <a:p>
            <a:pPr lvl="1"/>
            <a:r>
              <a:rPr lang="zh-CN" dirty="0"/>
              <a:t>第二级</a:t>
            </a:r>
          </a:p>
          <a:p>
            <a:pPr lvl="2"/>
            <a:r>
              <a:rPr lang="zh-CN" dirty="0"/>
              <a:t>第三级</a:t>
            </a:r>
          </a:p>
          <a:p>
            <a:pPr lvl="3"/>
            <a:r>
              <a:rPr lang="zh-CN" dirty="0"/>
              <a:t>第四级</a:t>
            </a:r>
          </a:p>
          <a:p>
            <a:pPr lvl="4"/>
            <a:r>
              <a:rPr lang="zh-CN" dirty="0"/>
              <a:t>第五级</a:t>
            </a:r>
          </a:p>
          <a:p>
            <a:pPr lvl="5"/>
            <a:r>
              <a:rPr lang="zh-CN" dirty="0"/>
              <a:t>六</a:t>
            </a:r>
          </a:p>
          <a:p>
            <a:pPr lvl="6"/>
            <a:r>
              <a:rPr lang="zh-CN" dirty="0"/>
              <a:t>七</a:t>
            </a:r>
          </a:p>
          <a:p>
            <a:pPr lvl="7"/>
            <a:r>
              <a:rPr lang="zh-CN" dirty="0"/>
              <a:t>八</a:t>
            </a:r>
          </a:p>
          <a:p>
            <a:pPr lvl="8"/>
            <a:r>
              <a:rPr lang="zh-CN" dirty="0"/>
              <a:t>九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6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CAA57DF-1C19-4726-AB84-014692BAD8F5}" type="datetimeFigureOut">
              <a:rPr lang="en-US" altLang="zh-CN" smtClean="0"/>
              <a:pPr/>
              <a:t>7/26/2013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6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6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1B4C631-C489-4C11-812F-2172FBEAE82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lang="zh-CN" sz="8800" b="1" kern="120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CN"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89120" rtl="0" eaLnBrk="1" latinLnBrk="0" hangingPunct="1">
        <a:defRPr lang="zh-CN"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lang="zh-CN"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lang="zh-CN"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lang="zh-CN"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lang="zh-CN"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lang="zh-CN"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lang="zh-CN"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lang="zh-CN"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lang="zh-CN"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 descr="徽标" title="示例图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504604"/>
            <a:ext cx="3365284" cy="2200847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400800" y="1032164"/>
            <a:ext cx="31089600" cy="2514540"/>
          </a:xfrm>
        </p:spPr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[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海报</a:t>
            </a:r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标题</a:t>
            </a:r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] Lorem ipsum dolor sit amet, consectetuer adipiscing elit maecenas porttitor congue massa fusce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文本占位符 22"/>
          <p:cNvSpPr>
            <a:spLocks noGrp="1"/>
          </p:cNvSpPr>
          <p:nvPr>
            <p:ph type="body" sz="quarter" idx="36"/>
          </p:nvPr>
        </p:nvSpPr>
        <p:spPr>
          <a:xfrm>
            <a:off x="6400800" y="3630167"/>
            <a:ext cx="31089600" cy="1135737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[使用实际作者信息替换以下姓名和职务：Dorena Paschke，理论博士 1；David Alexander, 理论博士 2；Jeff Hay，注册护士、护理学士、医疗健康管理硕士 3；Pilar Pinilla，医学博士 4</a:t>
            </a:r>
            <a:r>
              <a:rPr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1[添加第一作者的单位]；2[添加第二作者的单位]；3[添加第三作者的单位]；4[添加第四作者的单位]</a:t>
            </a:r>
          </a:p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36" name="图片 35" descr="徽标" title="示例图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6" y="1504604"/>
            <a:ext cx="3365284" cy="2200847"/>
          </a:xfrm>
          <a:prstGeom prst="rect">
            <a:avLst/>
          </a:prstGeom>
        </p:spPr>
      </p:pic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43000" y="5893724"/>
            <a:ext cx="12801600" cy="1219200"/>
          </a:xfrm>
        </p:spPr>
        <p:txBody>
          <a:bodyPr/>
          <a:lstStyle/>
          <a:p>
            <a:r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摘要</a:t>
            </a:r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内容占位符 10"/>
          <p:cNvSpPr>
            <a:spLocks noGrp="1"/>
          </p:cNvSpPr>
          <p:nvPr>
            <p:ph sz="quarter" idx="24"/>
          </p:nvPr>
        </p:nvSpPr>
        <p:spPr>
          <a:xfrm>
            <a:off x="1143000" y="7112924"/>
            <a:ext cx="12801600" cy="6858000"/>
          </a:xfrm>
        </p:spPr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此处为无项目符号的摘要，以及添加项目符号时的效果。 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7"/>
          </p:nvPr>
        </p:nvSpPr>
        <p:spPr>
          <a:xfrm>
            <a:off x="1143000" y="15074300"/>
            <a:ext cx="12801600" cy="1219200"/>
          </a:xfrm>
        </p:spPr>
        <p:txBody>
          <a:bodyPr/>
          <a:lstStyle/>
          <a:p>
            <a:r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背景</a:t>
            </a:r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内容占位符 11"/>
          <p:cNvSpPr>
            <a:spLocks noGrp="1"/>
          </p:cNvSpPr>
          <p:nvPr>
            <p:ph sz="quarter" idx="25"/>
          </p:nvPr>
        </p:nvSpPr>
        <p:spPr>
          <a:xfrm>
            <a:off x="1143000" y="16293500"/>
            <a:ext cx="12801600" cy="9088165"/>
          </a:xfrm>
        </p:spPr>
        <p:txBody>
          <a:bodyPr/>
          <a:lstStyle/>
          <a:p>
            <a:pPr marL="0" indent="0">
              <a:buNone/>
            </a:pPr>
            <a:r>
              <a:rPr lang="zh-CN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添加标题（如果需要）。单击“开始”选项卡上的“B”按钮，添加加粗格式。</a:t>
            </a:r>
          </a:p>
          <a:p>
            <a:pPr lvl="1"/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背景条目</a:t>
            </a:r>
          </a:p>
          <a:p>
            <a:pPr lvl="1"/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背景条目</a:t>
            </a:r>
          </a:p>
          <a:p>
            <a:pPr lvl="1"/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背景条目</a:t>
            </a:r>
          </a:p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9"/>
          </p:nvPr>
        </p:nvSpPr>
        <p:spPr>
          <a:xfrm>
            <a:off x="1143000" y="25873364"/>
            <a:ext cx="12801600" cy="1219200"/>
          </a:xfrm>
        </p:spPr>
        <p:txBody>
          <a:bodyPr/>
          <a:lstStyle/>
          <a:p>
            <a:r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目标</a:t>
            </a:r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内容占位符 12"/>
          <p:cNvSpPr>
            <a:spLocks noGrp="1"/>
          </p:cNvSpPr>
          <p:nvPr>
            <p:ph sz="quarter" idx="26"/>
          </p:nvPr>
        </p:nvSpPr>
        <p:spPr>
          <a:xfrm>
            <a:off x="1143000" y="27098660"/>
            <a:ext cx="12801600" cy="4572000"/>
          </a:xfrm>
        </p:spPr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在此处列出目标</a:t>
            </a:r>
          </a:p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目标 1</a:t>
            </a:r>
          </a:p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目标 2</a:t>
            </a:r>
          </a:p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目标 3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21"/>
          </p:nvPr>
        </p:nvSpPr>
        <p:spPr>
          <a:xfrm>
            <a:off x="15544800" y="5893724"/>
            <a:ext cx="12801600" cy="1219200"/>
          </a:xfrm>
        </p:spPr>
        <p:txBody>
          <a:bodyPr/>
          <a:lstStyle/>
          <a:p>
            <a:r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方法</a:t>
            </a:r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内容占位符 13"/>
          <p:cNvSpPr>
            <a:spLocks noGrp="1"/>
          </p:cNvSpPr>
          <p:nvPr>
            <p:ph sz="quarter" idx="27"/>
          </p:nvPr>
        </p:nvSpPr>
        <p:spPr>
          <a:xfrm>
            <a:off x="15544800" y="7112924"/>
            <a:ext cx="12801600" cy="4572000"/>
          </a:xfrm>
        </p:spPr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在此处列出方法和描述</a:t>
            </a:r>
          </a:p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方法 1</a:t>
            </a:r>
          </a:p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方法 2</a:t>
            </a:r>
          </a:p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方法 3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aphicFrame>
        <p:nvGraphicFramePr>
          <p:cNvPr id="25" name="内容占位符 24" descr="7 行 4 列样式的示例表格。" title="示例表格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558872101"/>
              </p:ext>
            </p:extLst>
          </p:nvPr>
        </p:nvGraphicFramePr>
        <p:xfrm>
          <a:off x="15544800" y="11989089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/>
                <a:gridCol w="3200400"/>
                <a:gridCol w="3200400"/>
                <a:gridCol w="3200400"/>
              </a:tblGrid>
              <a:tr h="862231">
                <a:tc>
                  <a:txBody>
                    <a:bodyPr/>
                    <a:lstStyle/>
                    <a:p>
                      <a:endParaRPr lang="zh-CN" sz="2800" dirty="0"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项目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345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zh-CN" sz="280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项目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290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项目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238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zh-CN" sz="280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项目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976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项目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301</a:t>
                      </a:r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项目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186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7" name="图片 26" descr="脊柱的 Xray 光片" title="示例图片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939164"/>
            <a:ext cx="2834641" cy="3968496"/>
          </a:xfrm>
          <a:prstGeom prst="rect">
            <a:avLst/>
          </a:prstGeom>
        </p:spPr>
      </p:pic>
      <p:pic>
        <p:nvPicPr>
          <p:cNvPr id="29" name="图片 28" descr="手的 Xray 光片" title="示例图片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939164"/>
            <a:ext cx="3604717" cy="3968496"/>
          </a:xfrm>
          <a:prstGeom prst="rect">
            <a:avLst/>
          </a:prstGeom>
        </p:spPr>
      </p:pic>
      <p:pic>
        <p:nvPicPr>
          <p:cNvPr id="28" name="图片 27" descr="头的 Xray 光片" title="示例图片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939164"/>
            <a:ext cx="5555894" cy="3968496"/>
          </a:xfrm>
          <a:prstGeom prst="rect">
            <a:avLst/>
          </a:prstGeom>
        </p:spPr>
      </p:pic>
      <p:sp>
        <p:nvSpPr>
          <p:cNvPr id="15" name="内容占位符 14"/>
          <p:cNvSpPr>
            <a:spLocks noGrp="1"/>
          </p:cNvSpPr>
          <p:nvPr>
            <p:ph sz="quarter" idx="28"/>
          </p:nvPr>
        </p:nvSpPr>
        <p:spPr>
          <a:xfrm>
            <a:off x="15544800" y="23511164"/>
            <a:ext cx="12801600" cy="1752600"/>
          </a:xfrm>
        </p:spPr>
        <p:txBody>
          <a:bodyPr/>
          <a:lstStyle/>
          <a:p>
            <a:r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在此处键入数据内容或图片的题注。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29"/>
          </p:nvPr>
        </p:nvSpPr>
        <p:spPr>
          <a:xfrm>
            <a:off x="15544800" y="25873364"/>
            <a:ext cx="12801600" cy="1219200"/>
          </a:xfrm>
        </p:spPr>
        <p:txBody>
          <a:bodyPr/>
          <a:lstStyle/>
          <a:p>
            <a:r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结果</a:t>
            </a:r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内容占位符 16"/>
          <p:cNvSpPr>
            <a:spLocks noGrp="1"/>
          </p:cNvSpPr>
          <p:nvPr>
            <p:ph sz="quarter" idx="30"/>
          </p:nvPr>
        </p:nvSpPr>
        <p:spPr>
          <a:xfrm>
            <a:off x="15544800" y="27098660"/>
            <a:ext cx="12801600" cy="4572000"/>
          </a:xfrm>
        </p:spPr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结果 1</a:t>
            </a:r>
          </a:p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结果 2</a:t>
            </a:r>
          </a:p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结果 3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31"/>
          </p:nvPr>
        </p:nvSpPr>
        <p:spPr>
          <a:xfrm>
            <a:off x="29900880" y="5893724"/>
            <a:ext cx="12801600" cy="1219200"/>
          </a:xfrm>
        </p:spPr>
        <p:txBody>
          <a:bodyPr/>
          <a:lstStyle/>
          <a:p>
            <a:r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结果</a:t>
            </a:r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" name="文本占位符 20"/>
          <p:cNvSpPr>
            <a:spLocks noGrp="1"/>
          </p:cNvSpPr>
          <p:nvPr>
            <p:ph type="body" sz="quarter" idx="34"/>
          </p:nvPr>
        </p:nvSpPr>
        <p:spPr>
          <a:xfrm>
            <a:off x="29900880" y="25873364"/>
            <a:ext cx="12801600" cy="1219200"/>
          </a:xfrm>
        </p:spPr>
        <p:txBody>
          <a:bodyPr/>
          <a:lstStyle/>
          <a:p>
            <a:r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结论</a:t>
            </a:r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内容占位符 21"/>
          <p:cNvSpPr>
            <a:spLocks noGrp="1"/>
          </p:cNvSpPr>
          <p:nvPr>
            <p:ph sz="quarter" idx="35"/>
          </p:nvPr>
        </p:nvSpPr>
        <p:spPr>
          <a:xfrm>
            <a:off x="29900880" y="27098660"/>
            <a:ext cx="12801600" cy="4572000"/>
          </a:xfrm>
        </p:spPr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结论 1</a:t>
            </a:r>
          </a:p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结论 2</a:t>
            </a:r>
          </a:p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结论 3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aphicFrame>
        <p:nvGraphicFramePr>
          <p:cNvPr id="19" name="内容占位符 18" descr="折线图" title="图表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599008291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3" name="内容占位符 32" descr="折线图" title="图表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2470325713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4AACF7-51B1-41A0-AAF9-D883E2E86D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286</Words>
  <Application>Microsoft Office PowerPoint</Application>
  <PresentationFormat>自定义</PresentationFormat>
  <Paragraphs>62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Microsoft YaHei UI</vt:lpstr>
      <vt:lpstr>宋体</vt:lpstr>
      <vt:lpstr>Arial</vt:lpstr>
      <vt:lpstr>Calibri</vt:lpstr>
      <vt:lpstr>Medical Poster</vt:lpstr>
      <vt:lpstr>[海报标题]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[招贴标题] Lorem ipsum dolor sit amet, consectetuer adipiscing elit maecenas porttitor congue massa fusce</dc:title>
  <dc:creator>Summer</dc:creator>
  <cp:lastModifiedBy>Preedaporn Stapholdecha</cp:lastModifiedBy>
  <cp:revision>16</cp:revision>
  <dcterms:created xsi:type="dcterms:W3CDTF">2013-04-05T20:27:31Z</dcterms:created>
  <dcterms:modified xsi:type="dcterms:W3CDTF">2013-07-26T04:16:55Z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