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12188825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29" autoAdjust="0"/>
  </p:normalViewPr>
  <p:slideViewPr>
    <p:cSldViewPr showGuides="1">
      <p:cViewPr varScale="1">
        <p:scale>
          <a:sx n="101" d="100"/>
          <a:sy n="101" d="100"/>
        </p:scale>
        <p:origin x="876" y="9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1950" y="72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0">
              <a:defRPr lang="zh-CN" sz="1200"/>
            </a:lvl1pPr>
          </a:lstStyle>
          <a:p>
            <a:fld id="{739FF845-BB4A-479D-8C06-522C1DBAB2F9}" type="datetimeFigureOut">
              <a:rPr lang="en-US" altLang="zh-CN"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0">
              <a:defRPr lang="zh-CN" sz="1200"/>
            </a:lvl1pPr>
          </a:lstStyle>
          <a:p>
            <a:fld id="{C4FD142E-5B44-489E-8F73-9E67242E680D}" type="slidenum">
              <a:rPr lang="zh-CN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1961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0">
              <a:defRPr lang="zh-CN" sz="1200"/>
            </a:lvl1pPr>
          </a:lstStyle>
          <a:p>
            <a:fld id="{3ABD2D7A-D230-4F91-BD59-0A39C2703BA8}" type="datetimeFigureOut">
              <a:t>2013/8/1</a:t>
            </a:fld>
            <a:endParaRPr lang="zh-CN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zh-CN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0">
              <a:defRPr lang="zh-CN" sz="1200"/>
            </a:lvl1pPr>
          </a:lstStyle>
          <a:p>
            <a:fld id="{F93199CD-3E1B-4AE6-990F-76F925F5EA9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/>
              <a:t>要替换此图片，只需选中它并将其删除。然后单击“插入图片”图标以将其替换为您自己的其中一张图片！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zh-CN" smtClean="0"/>
              <a:t>1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9275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2414" y="1600201"/>
            <a:ext cx="9144000" cy="2971799"/>
          </a:xfrm>
        </p:spPr>
        <p:txBody>
          <a:bodyPr anchor="b">
            <a:normAutofit/>
          </a:bodyPr>
          <a:lstStyle>
            <a:lvl1pPr latinLnBrk="0">
              <a:lnSpc>
                <a:spcPct val="85000"/>
              </a:lnSpc>
              <a:defRPr lang="zh-CN" sz="6600">
                <a:solidFill>
                  <a:schemeClr val="tx1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2412" y="4724400"/>
            <a:ext cx="9144001" cy="990600"/>
          </a:xfrm>
        </p:spPr>
        <p:txBody>
          <a:bodyPr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CN" sz="2400" cap="none" baseline="0">
                <a:solidFill>
                  <a:schemeClr val="accent2"/>
                </a:solidFill>
              </a:defRPr>
            </a:lvl1pPr>
            <a:lvl2pPr marL="4572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张相等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6153785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6706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张垂直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09354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左侧两张图片（带题注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63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43523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zh-CN" sz="3200" b="0" baseline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43523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4109756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71415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右侧两张图片（带题注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zh-CN" sz="3200" b="0" baseline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37688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张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13212" y="609600"/>
            <a:ext cx="80756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0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7921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张备用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80756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21820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张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" y="609600"/>
            <a:ext cx="8075611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7" name="图片占位符 2"/>
          <p:cNvSpPr>
            <a:spLocks noGrp="1"/>
          </p:cNvSpPr>
          <p:nvPr>
            <p:ph type="pic" idx="12"/>
          </p:nvPr>
        </p:nvSpPr>
        <p:spPr>
          <a:xfrm>
            <a:off x="8211185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90084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张备用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13214" y="609600"/>
            <a:ext cx="8075611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7" name="图片占位符 2"/>
          <p:cNvSpPr>
            <a:spLocks noGrp="1"/>
          </p:cNvSpPr>
          <p:nvPr>
            <p:ph type="pic" idx="12"/>
          </p:nvPr>
        </p:nvSpPr>
        <p:spPr>
          <a:xfrm>
            <a:off x="0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1" name="幻灯片编号占位符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34855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五张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9" name="图片占位符 2"/>
          <p:cNvSpPr>
            <a:spLocks noGrp="1"/>
          </p:cNvSpPr>
          <p:nvPr>
            <p:ph type="pic" idx="14"/>
          </p:nvPr>
        </p:nvSpPr>
        <p:spPr>
          <a:xfrm>
            <a:off x="0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7" name="图片占位符 2"/>
          <p:cNvSpPr>
            <a:spLocks noGrp="1"/>
          </p:cNvSpPr>
          <p:nvPr>
            <p:ph type="pic" idx="12"/>
          </p:nvPr>
        </p:nvSpPr>
        <p:spPr>
          <a:xfrm>
            <a:off x="8211185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1" name="幻灯片编号占位符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91666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一张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64" y="609600"/>
            <a:ext cx="1218895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73578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，垂直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70088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800"/>
            </a:lvl1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7237411" y="1600200"/>
            <a:ext cx="4343402" cy="3733800"/>
          </a:xfrm>
        </p:spPr>
        <p:txBody>
          <a:bodyPr anchor="t">
            <a:normAutofit/>
          </a:bodyPr>
          <a:lstStyle>
            <a:lvl1pPr latinLnBrk="0">
              <a:lnSpc>
                <a:spcPct val="85000"/>
              </a:lnSpc>
              <a:defRPr lang="zh-CN" sz="6600">
                <a:solidFill>
                  <a:schemeClr val="tx1"/>
                </a:solidFill>
              </a:defRPr>
            </a:lvl1pPr>
          </a:lstStyle>
          <a:p>
            <a:r>
              <a:rPr lang="zh-CN"/>
              <a:t>单击可输入名称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237411" y="5562600"/>
            <a:ext cx="4343401" cy="762000"/>
          </a:xfrm>
        </p:spPr>
        <p:txBody>
          <a:bodyPr anchor="b">
            <a:normAutofit/>
          </a:bodyPr>
          <a:lstStyle>
            <a:lvl1pPr marL="0" indent="0" algn="l" latinLnBrk="0">
              <a:lnSpc>
                <a:spcPct val="110000"/>
              </a:lnSpc>
              <a:spcBef>
                <a:spcPts val="0"/>
              </a:spcBef>
              <a:buNone/>
              <a:defRPr lang="zh-CN" sz="1800" cap="none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/>
              <a:t>单击此处编辑母版副标题样式</a:t>
            </a: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1" hasCustomPrompt="1"/>
          </p:nvPr>
        </p:nvSpPr>
        <p:spPr>
          <a:xfrm>
            <a:off x="7237411" y="533400"/>
            <a:ext cx="4343402" cy="838200"/>
          </a:xfrm>
        </p:spPr>
        <p:txBody>
          <a:bodyPr anchor="ctr">
            <a:noAutofit/>
          </a:bodyPr>
          <a:lstStyle>
            <a:lvl1pPr marL="0" indent="0" algn="l" latinLnBrk="0">
              <a:lnSpc>
                <a:spcPct val="85000"/>
              </a:lnSpc>
              <a:spcBef>
                <a:spcPts val="0"/>
              </a:spcBef>
              <a:buNone/>
              <a:defRPr lang="zh-CN" sz="4800" b="0" baseline="0">
                <a:solidFill>
                  <a:schemeClr val="accent2"/>
                </a:solidFill>
              </a:defRPr>
            </a:lvl1pPr>
            <a:lvl2pPr marL="0" indent="0" algn="r" latinLnBrk="0">
              <a:buNone/>
              <a:defRPr lang="zh-CN" sz="5400" b="0" baseline="0">
                <a:solidFill>
                  <a:schemeClr val="bg1"/>
                </a:solidFill>
              </a:defRPr>
            </a:lvl2pPr>
            <a:lvl3pPr marL="0" indent="0" algn="r" latinLnBrk="0">
              <a:buNone/>
              <a:defRPr lang="zh-CN" sz="5400" b="0" baseline="0">
                <a:solidFill>
                  <a:schemeClr val="bg1"/>
                </a:solidFill>
              </a:defRPr>
            </a:lvl3pPr>
            <a:lvl4pPr marL="0" indent="0" algn="r" latinLnBrk="0">
              <a:buNone/>
              <a:defRPr lang="zh-CN" sz="5400" b="0" baseline="0">
                <a:solidFill>
                  <a:schemeClr val="bg1"/>
                </a:solidFill>
              </a:defRPr>
            </a:lvl4pPr>
            <a:lvl5pPr marL="0" indent="0" algn="r" latinLnBrk="0">
              <a:buNone/>
              <a:defRPr lang="zh-CN" sz="5400" b="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zh-CN"/>
              <a:t>年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28726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0">
              <a:defRPr lang="zh-CN"/>
            </a:lvl5pPr>
            <a:lvl6pPr latinLnBrk="0">
              <a:defRPr lang="zh-CN"/>
            </a:lvl6pPr>
            <a:lvl7pPr latinLnBrk="0">
              <a:defRPr lang="zh-CN"/>
            </a:lvl7pPr>
            <a:lvl8pPr latinLnBrk="0">
              <a:defRPr lang="zh-CN"/>
            </a:lvl8pPr>
            <a:lvl9pPr latinLnBrk="0">
              <a:defRPr lang="zh-CN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2414" y="2514600"/>
            <a:ext cx="9144000" cy="2895600"/>
          </a:xfrm>
        </p:spPr>
        <p:txBody>
          <a:bodyPr anchor="b">
            <a:normAutofit/>
          </a:bodyPr>
          <a:lstStyle>
            <a:lvl1pPr algn="l" latinLnBrk="0">
              <a:defRPr lang="zh-CN" sz="4800" b="0" cap="none" baseline="0"/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22413" y="1257300"/>
            <a:ext cx="9144000" cy="1143000"/>
          </a:xfrm>
        </p:spPr>
        <p:txBody>
          <a:bodyPr anchor="t">
            <a:norm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lang="zh-CN" sz="2400" cap="none" baseline="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CN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CN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2" cy="1219200"/>
          </a:xfrm>
        </p:spPr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522412" y="1828800"/>
            <a:ext cx="4419599" cy="4419600"/>
          </a:xfrm>
        </p:spPr>
        <p:txBody>
          <a:bodyPr>
            <a:normAutofit/>
          </a:bodyPr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6814" y="1828800"/>
            <a:ext cx="4419600" cy="4419600"/>
          </a:xfrm>
        </p:spPr>
        <p:txBody>
          <a:bodyPr>
            <a:normAutofit/>
          </a:bodyPr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2" cy="1219200"/>
          </a:xfrm>
        </p:spPr>
        <p:txBody>
          <a:bodyPr/>
          <a:lstStyle>
            <a:lvl1pPr latinLnBrk="0">
              <a:defRPr lang="zh-CN"/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4416552" cy="838200"/>
          </a:xfrm>
        </p:spPr>
        <p:txBody>
          <a:bodyPr anchor="ctr">
            <a:no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lang="zh-CN" sz="2400" b="0" cap="none" baseline="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22412" y="2743200"/>
            <a:ext cx="4416552" cy="3505200"/>
          </a:xfrm>
        </p:spPr>
        <p:txBody>
          <a:bodyPr>
            <a:normAutofit/>
          </a:bodyPr>
          <a:lstStyle>
            <a:lvl1pPr latinLnBrk="0">
              <a:defRPr lang="zh-CN" sz="2000"/>
            </a:lvl1pPr>
            <a:lvl2pPr latinLnBrk="0">
              <a:defRPr lang="zh-CN" sz="1800"/>
            </a:lvl2pPr>
            <a:lvl3pPr latinLnBrk="0">
              <a:defRPr lang="zh-CN" sz="1600"/>
            </a:lvl3pPr>
            <a:lvl4pPr latinLnBrk="0">
              <a:defRPr lang="zh-CN" sz="1400"/>
            </a:lvl4pPr>
            <a:lvl5pPr latinLnBrk="0">
              <a:defRPr lang="zh-CN" sz="1400"/>
            </a:lvl5pPr>
            <a:lvl6pPr latinLnBrk="0">
              <a:defRPr lang="zh-CN" sz="1400"/>
            </a:lvl6pPr>
            <a:lvl7pPr latinLnBrk="0">
              <a:defRPr lang="zh-CN" sz="1400"/>
            </a:lvl7pPr>
            <a:lvl8pPr latinLnBrk="0">
              <a:defRPr lang="zh-CN" sz="1400"/>
            </a:lvl8pPr>
            <a:lvl9pPr latinLnBrk="0">
              <a:defRPr lang="zh-CN" sz="14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49862" y="1828800"/>
            <a:ext cx="4416552" cy="838200"/>
          </a:xfrm>
        </p:spPr>
        <p:txBody>
          <a:bodyPr anchor="ctr">
            <a:no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lang="zh-CN" sz="2400" b="0" cap="none" baseline="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49862" y="2743200"/>
            <a:ext cx="4416552" cy="3505200"/>
          </a:xfrm>
        </p:spPr>
        <p:txBody>
          <a:bodyPr>
            <a:normAutofit/>
          </a:bodyPr>
          <a:lstStyle>
            <a:lvl1pPr latinLnBrk="0">
              <a:defRPr lang="zh-CN" sz="2000"/>
            </a:lvl1pPr>
            <a:lvl2pPr latinLnBrk="0">
              <a:defRPr lang="zh-CN" sz="1800"/>
            </a:lvl2pPr>
            <a:lvl3pPr latinLnBrk="0">
              <a:defRPr lang="zh-CN" sz="1600"/>
            </a:lvl3pPr>
            <a:lvl4pPr latinLnBrk="0">
              <a:defRPr lang="zh-CN" sz="1400"/>
            </a:lvl4pPr>
            <a:lvl5pPr latinLnBrk="0">
              <a:defRPr lang="zh-CN" sz="1400"/>
            </a:lvl5pPr>
            <a:lvl6pPr latinLnBrk="0">
              <a:defRPr lang="zh-CN" sz="1400"/>
            </a:lvl6pPr>
            <a:lvl7pPr latinLnBrk="0">
              <a:defRPr lang="zh-CN" sz="1400"/>
            </a:lvl7pPr>
            <a:lvl8pPr latinLnBrk="0">
              <a:defRPr lang="zh-CN" sz="1400"/>
            </a:lvl8pPr>
            <a:lvl9pPr latinLnBrk="0">
              <a:defRPr lang="zh-CN" sz="14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51613" y="762000"/>
            <a:ext cx="5029200" cy="2667000"/>
          </a:xfrm>
        </p:spPr>
        <p:txBody>
          <a:bodyPr anchor="b">
            <a:noAutofit/>
          </a:bodyPr>
          <a:lstStyle>
            <a:lvl1pPr algn="l" latinLnBrk="0">
              <a:lnSpc>
                <a:spcPct val="85000"/>
              </a:lnSpc>
              <a:defRPr lang="zh-CN" sz="3200" b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4795" y="609600"/>
            <a:ext cx="5473580" cy="5638800"/>
          </a:xfrm>
        </p:spPr>
        <p:txBody>
          <a:bodyPr>
            <a:normAutofit/>
          </a:bodyPr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 baseline="0"/>
            </a:lvl6pPr>
            <a:lvl7pPr latinLnBrk="0">
              <a:defRPr lang="zh-CN" sz="1600" baseline="0"/>
            </a:lvl7pPr>
            <a:lvl8pPr latinLnBrk="0">
              <a:defRPr lang="zh-CN" sz="1600" baseline="0"/>
            </a:lvl8pPr>
            <a:lvl9pPr latinLnBrk="0">
              <a:defRPr lang="zh-CN" sz="1600" baseline="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51613" y="3581400"/>
            <a:ext cx="5029200" cy="24384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64" y="609600"/>
            <a:ext cx="604653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51614" y="762000"/>
            <a:ext cx="5029200" cy="26670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zh-CN" sz="3200" b="0" baseline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51614" y="3581400"/>
            <a:ext cx="5029200" cy="24384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lang="zh-CN"/>
            </a:lvl5pPr>
            <a:lvl6pPr latinLnBrk="0">
              <a:defRPr lang="zh-CN"/>
            </a:lvl6pPr>
            <a:lvl7pPr latinLnBrk="0">
              <a:defRPr lang="zh-CN"/>
            </a:lvl7pPr>
            <a:lvl8pPr latinLnBrk="0">
              <a:defRPr lang="zh-CN" baseline="0"/>
            </a:lvl8pPr>
            <a:lvl9pPr latinLnBrk="0">
              <a:defRPr lang="zh-CN" baseline="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142412" y="609600"/>
            <a:ext cx="1524001" cy="5638800"/>
          </a:xfrm>
        </p:spPr>
        <p:txBody>
          <a:bodyPr vert="eaVert"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22412" y="609600"/>
            <a:ext cx="7391399" cy="5638800"/>
          </a:xfrm>
        </p:spPr>
        <p:txBody>
          <a:bodyPr vert="eaVert"/>
          <a:lstStyle>
            <a:lvl5pPr latinLnBrk="0">
              <a:defRPr lang="zh-CN"/>
            </a:lvl5pPr>
            <a:lvl6pPr latinLnBrk="0">
              <a:defRPr lang="zh-CN"/>
            </a:lvl6pPr>
            <a:lvl7pPr latinLnBrk="0">
              <a:defRPr lang="zh-CN"/>
            </a:lvl7pPr>
            <a:lvl8pPr latinLnBrk="0">
              <a:defRPr lang="zh-CN"/>
            </a:lvl8pPr>
            <a:lvl9pPr latinLnBrk="0">
              <a:defRPr lang="zh-CN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2013/8/1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左侧图片（带题注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807561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56613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zh-CN" sz="3200" b="0" baseline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56613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8" name="幻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33259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右侧图片（带题注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13213" y="609600"/>
            <a:ext cx="807561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zh-CN" sz="3200" b="0" baseline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382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左侧四张图片（带题注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63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56614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zh-CN" sz="3200" b="0" baseline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56614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4109756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6" name="图片占位符 2"/>
          <p:cNvSpPr>
            <a:spLocks noGrp="1"/>
          </p:cNvSpPr>
          <p:nvPr>
            <p:ph type="pic" idx="11"/>
          </p:nvPr>
        </p:nvSpPr>
        <p:spPr>
          <a:xfrm>
            <a:off x="4163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7" name="图片占位符 2"/>
          <p:cNvSpPr>
            <a:spLocks noGrp="1"/>
          </p:cNvSpPr>
          <p:nvPr>
            <p:ph type="pic" idx="12"/>
          </p:nvPr>
        </p:nvSpPr>
        <p:spPr>
          <a:xfrm>
            <a:off x="4109756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07164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右侧四张图片（带题注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zh-CN" sz="3200" b="0" baseline="0">
                <a:solidFill>
                  <a:schemeClr val="accent2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lang="zh-CN" sz="18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6" name="图片占位符 2"/>
          <p:cNvSpPr>
            <a:spLocks noGrp="1"/>
          </p:cNvSpPr>
          <p:nvPr>
            <p:ph type="pic" idx="11"/>
          </p:nvPr>
        </p:nvSpPr>
        <p:spPr>
          <a:xfrm>
            <a:off x="4105592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7" name="图片占位符 2"/>
          <p:cNvSpPr>
            <a:spLocks noGrp="1"/>
          </p:cNvSpPr>
          <p:nvPr>
            <p:ph type="pic" idx="12"/>
          </p:nvPr>
        </p:nvSpPr>
        <p:spPr>
          <a:xfrm>
            <a:off x="8211185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39937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六张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9" name="图片占位符 2"/>
          <p:cNvSpPr>
            <a:spLocks noGrp="1"/>
          </p:cNvSpPr>
          <p:nvPr>
            <p:ph type="pic" idx="14"/>
          </p:nvPr>
        </p:nvSpPr>
        <p:spPr>
          <a:xfrm>
            <a:off x="0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6" name="图片占位符 2"/>
          <p:cNvSpPr>
            <a:spLocks noGrp="1"/>
          </p:cNvSpPr>
          <p:nvPr>
            <p:ph type="pic" idx="11"/>
          </p:nvPr>
        </p:nvSpPr>
        <p:spPr>
          <a:xfrm>
            <a:off x="4105592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7" name="图片占位符 2"/>
          <p:cNvSpPr>
            <a:spLocks noGrp="1"/>
          </p:cNvSpPr>
          <p:nvPr>
            <p:ph type="pic" idx="12"/>
          </p:nvPr>
        </p:nvSpPr>
        <p:spPr>
          <a:xfrm>
            <a:off x="8211185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1587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左侧图片（带引述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1" y="608076"/>
            <a:ext cx="6035040" cy="5641848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51613" y="1828800"/>
            <a:ext cx="5029200" cy="4038600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800"/>
              </a:spcBef>
              <a:buNone/>
              <a:defRPr lang="zh-CN" sz="280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8" name="幻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1387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右侧图片（带引述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153785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4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013" y="1828800"/>
            <a:ext cx="5029200" cy="4038600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800"/>
              </a:spcBef>
              <a:buNone/>
              <a:defRPr lang="zh-CN" sz="280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2013/8/1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6209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22412" y="381000"/>
            <a:ext cx="91440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9144002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770812" y="6400800"/>
            <a:ext cx="154865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CN" sz="10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03F41C87-7AD9-4845-A077-840E4A0F3F06}" type="datetimeFigureOut">
              <a:rPr lang="en-US" altLang="zh-CN" smtClean="0"/>
              <a:pPr/>
              <a:t>2013/8/1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522412" y="6400800"/>
            <a:ext cx="5954834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10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599612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CN" sz="10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A013F82-EE5E-44EE-A61D-E31C6657F26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8" r:id="rId3"/>
    <p:sldLayoutId id="2147483669" r:id="rId4"/>
    <p:sldLayoutId id="2147483670" r:id="rId5"/>
    <p:sldLayoutId id="2147483663" r:id="rId6"/>
    <p:sldLayoutId id="2147483667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65" r:id="rId14"/>
    <p:sldLayoutId id="2147483677" r:id="rId15"/>
    <p:sldLayoutId id="2147483664" r:id="rId16"/>
    <p:sldLayoutId id="2147483678" r:id="rId17"/>
    <p:sldLayoutId id="2147483679" r:id="rId18"/>
    <p:sldLayoutId id="2147483662" r:id="rId19"/>
    <p:sldLayoutId id="2147483650" r:id="rId20"/>
    <p:sldLayoutId id="2147483651" r:id="rId21"/>
    <p:sldLayoutId id="2147483652" r:id="rId22"/>
    <p:sldLayoutId id="2147483653" r:id="rId23"/>
    <p:sldLayoutId id="2147483654" r:id="rId24"/>
    <p:sldLayoutId id="2147483655" r:id="rId25"/>
    <p:sldLayoutId id="2147483656" r:id="rId26"/>
    <p:sldLayoutId id="2147483657" r:id="rId27"/>
    <p:sldLayoutId id="2147483658" r:id="rId28"/>
    <p:sldLayoutId id="214748365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zh-CN" sz="3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lang="zh-CN" sz="2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75488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zh-CN" sz="20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04088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zh-CN"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950976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zh-CN"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179576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zh-CN"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426464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zh-CN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55064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zh-CN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01952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zh-CN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zh-CN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/>
              <a:t>相册标题</a:t>
            </a: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/>
              <a:t>相册副标题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/>
              <a:t>年</a:t>
            </a:r>
          </a:p>
        </p:txBody>
      </p:sp>
      <p:pic>
        <p:nvPicPr>
          <p:cNvPr id="7" name="图片占位符 6" descr="戴着毕业帽、身着长袍和另一个人拥抱" title="示例图片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3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图片占位符 3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528492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图片占位符 4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577372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图片占位符 4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231898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604609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616447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0"/>
          </p:nvPr>
        </p:nvSpPr>
        <p:spPr/>
      </p:sp>
      <p:sp>
        <p:nvSpPr>
          <p:cNvPr id="4" name="图片占位符 3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537682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0"/>
          </p:nvPr>
        </p:nvSpPr>
        <p:spPr/>
      </p:sp>
      <p:sp>
        <p:nvSpPr>
          <p:cNvPr id="4" name="图片占位符 3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539285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3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4"/>
          </p:nvPr>
        </p:nvSpPr>
        <p:spPr/>
      </p:sp>
      <p:sp>
        <p:nvSpPr>
          <p:cNvPr id="4" name="图片占位符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图片占位符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图片占位符 5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17486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782021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5724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45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133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734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7976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图片占位符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图片占位符 5"/>
          <p:cNvSpPr>
            <a:spLocks noGrp="1"/>
          </p:cNvSpPr>
          <p:nvPr>
            <p:ph type="pic" idx="11"/>
          </p:nvPr>
        </p:nvSpPr>
        <p:spPr/>
      </p:sp>
      <p:sp>
        <p:nvSpPr>
          <p:cNvPr id="7" name="图片占位符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45686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图片占位符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图片占位符 5"/>
          <p:cNvSpPr>
            <a:spLocks noGrp="1"/>
          </p:cNvSpPr>
          <p:nvPr>
            <p:ph type="pic" idx="11"/>
          </p:nvPr>
        </p:nvSpPr>
        <p:spPr/>
      </p:sp>
      <p:sp>
        <p:nvSpPr>
          <p:cNvPr id="7" name="图片占位符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2766428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3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4"/>
          </p:nvPr>
        </p:nvSpPr>
        <p:spPr/>
      </p:sp>
      <p:sp>
        <p:nvSpPr>
          <p:cNvPr id="4" name="图片占位符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图片占位符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图片占位符 5"/>
          <p:cNvSpPr>
            <a:spLocks noGrp="1"/>
          </p:cNvSpPr>
          <p:nvPr>
            <p:ph type="pic" idx="11"/>
          </p:nvPr>
        </p:nvSpPr>
        <p:spPr/>
      </p:sp>
      <p:sp>
        <p:nvSpPr>
          <p:cNvPr id="7" name="图片占位符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095119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8732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8846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329682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毕业相册 16x9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此值表示保存或修订次数。该应用程序负责在每次修订后更新此值。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0CD1DC-7B00-4540-ACC6-9BF6C26D4E2F}">
  <ds:schemaRefs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7505755-109B-4363-B2F1-79875B5895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74A66-92EC-4C77-A002-02474E64E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GraduationAlbum_16x9_webapp</Template>
  <TotalTime>0</TotalTime>
  <Words>36</Words>
  <Application>Microsoft Office PowerPoint</Application>
  <PresentationFormat>自定义</PresentationFormat>
  <Paragraphs>5</Paragraphs>
  <Slides>21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6" baseType="lpstr">
      <vt:lpstr>Microsoft YaHei UI</vt:lpstr>
      <vt:lpstr>幼圆</vt:lpstr>
      <vt:lpstr>Arial</vt:lpstr>
      <vt:lpstr>Cambria</vt:lpstr>
      <vt:lpstr>毕业相册 16x9</vt:lpstr>
      <vt:lpstr>相册标题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相册标题</dc:title>
  <dc:creator/>
  <cp:lastModifiedBy/>
  <cp:revision>13</cp:revision>
  <dcterms:created xsi:type="dcterms:W3CDTF">2013-06-10T18:40:23Z</dcterms:created>
  <dcterms:modified xsi:type="dcterms:W3CDTF">2013-08-01T12:58:47Z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