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4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028" y="-10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11A3E735-BF91-4312-B791-E02C86E8EB64}" type="datetimeFigureOut">
              <a:rPr lang="en-US" altLang="zh-CN" smtClean="0"/>
              <a:t>7/31/2013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E3EF6B9-21BA-4F23-9CAC-47147AFFA150}" type="slidenum">
              <a:rPr lang="en-US" alt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C0607983-037E-4770-8F0C-1430ED136D42}" type="datetimeFigureOut">
              <a:t>2013/7/31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6F96E695-1FEC-489F-8D1B-295ED1FA9E6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zh-CN" smtClean="0"/>
              <a:t>1</a:t>
            </a:fld>
            <a:endParaRPr lang="zh-CN"/>
          </a:p>
        </p:txBody>
      </p:sp>
      <p:sp>
        <p:nvSpPr>
          <p:cNvPr id="11" name="备注占位符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要更改此传单，请将我们的示例内容替换为 您自己的内容。如果您喜欢从头开始，请按“开始”选项卡上的“新建幻灯片”按钮以插入新页面。现在在空白占位符中输入您的文本和图片。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传单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CN" sz="5200" b="1" cap="all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添加文本</a:t>
            </a:r>
          </a:p>
        </p:txBody>
      </p:sp>
      <p:sp>
        <p:nvSpPr>
          <p:cNvPr id="31" name="文本占位符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CN" sz="1600" b="1" cap="none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标题文本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zh-CN" sz="11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zh-CN" sz="11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zh-CN" sz="11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zh-CN" sz="11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zh-CN" sz="11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zh-CN" sz="11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zh-CN" sz="11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zh-CN" sz="11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zh-CN" sz="11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  <a:p>
            <a:pPr lvl="5"/>
            <a:r>
              <a:rPr lang="zh-CN"/>
              <a:t>六</a:t>
            </a:r>
          </a:p>
          <a:p>
            <a:pPr lvl="6"/>
            <a:r>
              <a:rPr lang="zh-CN"/>
              <a:t>七</a:t>
            </a:r>
          </a:p>
          <a:p>
            <a:pPr lvl="7"/>
            <a:r>
              <a:rPr lang="zh-CN"/>
              <a:t>八</a:t>
            </a:r>
          </a:p>
          <a:p>
            <a:pPr lvl="8"/>
            <a:r>
              <a:rPr lang="zh-CN"/>
              <a:t>九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/>
          </a:p>
        </p:txBody>
      </p:sp>
      <p:sp>
        <p:nvSpPr>
          <p:cNvPr id="23" name="文本占位符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CN" sz="800" b="1" cap="none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在这里添加题注</a:t>
            </a:r>
          </a:p>
        </p:txBody>
      </p:sp>
      <p:sp>
        <p:nvSpPr>
          <p:cNvPr id="11" name="文本占位符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CN" sz="2600" cap="none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活动日期和时间</a:t>
            </a:r>
          </a:p>
        </p:txBody>
      </p:sp>
      <p:sp>
        <p:nvSpPr>
          <p:cNvPr id="24" name="文本占位符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CN" sz="2000" cap="none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省/市/自治区，市/县，活动地址，邮政编码</a:t>
            </a:r>
          </a:p>
        </p:txBody>
      </p:sp>
      <p:sp>
        <p:nvSpPr>
          <p:cNvPr id="32" name="文本占位符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CN" sz="1000" b="1" cap="all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公司名称</a:t>
            </a:r>
          </a:p>
        </p:txBody>
      </p:sp>
      <p:sp>
        <p:nvSpPr>
          <p:cNvPr id="33" name="文本占位符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zh-CN" sz="850" cap="none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CN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CN"/>
              <a:t>省/市/自治区，市/县，地址，邮政编码</a:t>
            </a:r>
          </a:p>
          <a:p>
            <a:pPr lvl="0"/>
            <a:r>
              <a:rPr lang="zh-CN"/>
              <a:t>电话 | 电子邮件地址 | Web 地址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/>
              <a:t>添加文本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0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15D3D48-5C63-4CD0-B9D2-B4D2F496D790}" type="datetimeFigureOut">
              <a:rPr lang="en-US" altLang="zh-CN" smtClean="0"/>
              <a:pPr/>
              <a:t>7/31/2013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zh-CN" sz="10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0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8FAEA7-0C3C-4CCF-BA6B-669D7915826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zh-CN" sz="5200" b="1" kern="1200" cap="all" baseline="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CN" sz="16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6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6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6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6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本占位符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您的活动标题</a:t>
            </a:r>
            <a:endParaRPr lang="zh-CN" dirty="0"/>
          </a:p>
        </p:txBody>
      </p:sp>
      <p:sp>
        <p:nvSpPr>
          <p:cNvPr id="42" name="文本占位符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创建出色的传单</a:t>
            </a:r>
          </a:p>
        </p:txBody>
      </p:sp>
      <p:sp>
        <p:nvSpPr>
          <p:cNvPr id="43" name="文本占位符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/>
              <a:t>要替换任何占位符文本（例如此文本），只需选择它并输入您自己的文本。</a:t>
            </a:r>
          </a:p>
          <a:p>
            <a:r>
              <a:rPr lang="zh-CN"/>
              <a:t>如果您希望在文本中添加或删除项目符号，请使用“开始”选项卡上的“项目符号”按钮。</a:t>
            </a:r>
          </a:p>
          <a:p>
            <a:r>
              <a:rPr lang="zh-CN"/>
              <a:t>要替换照片，请首先删除现有图片。然后使用“插入图片”添加您自己的图片。</a:t>
            </a:r>
          </a:p>
          <a:p>
            <a:endParaRPr lang="zh-CN"/>
          </a:p>
        </p:txBody>
      </p:sp>
      <p:pic>
        <p:nvPicPr>
          <p:cNvPr id="70" name="图片占位符 69" descr="图片上的人穿着蓝色牛仔裤、戴着手套和穿着胶鞋， 手握一把小园艺耙子。铁桶装满了五颜六色的叶子。" title="示例图片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文本占位符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/>
              <a:t>在这里为您的照片添加题注。</a:t>
            </a: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b="1"/>
              <a:t>活动日期</a:t>
            </a:r>
            <a:r>
              <a:rPr lang="zh-CN"/>
              <a:t> 活动时间</a:t>
            </a: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CN"/>
              <a:t>省/市/自治区，市/县，活动地址，邮政编码</a:t>
            </a: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18"/>
          </p:nvPr>
        </p:nvSpPr>
        <p:spPr>
          <a:xfrm>
            <a:off x="2000547" y="8723430"/>
            <a:ext cx="2452124" cy="307033"/>
          </a:xfrm>
        </p:spPr>
        <p:txBody>
          <a:bodyPr anchor="b"/>
          <a:lstStyle/>
          <a:p>
            <a:r>
              <a:rPr lang="zh-CN"/>
              <a:t>公司名称</a:t>
            </a: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19"/>
          </p:nvPr>
        </p:nvSpPr>
        <p:spPr>
          <a:xfrm>
            <a:off x="2000547" y="9038256"/>
            <a:ext cx="2452124" cy="322599"/>
          </a:xfrm>
        </p:spPr>
        <p:txBody>
          <a:bodyPr/>
          <a:lstStyle/>
          <a:p>
            <a:pPr lvl="0"/>
            <a:r>
              <a:rPr lang="zh-CN" dirty="0"/>
              <a:t>省/市/自治区，市/县，地址，邮政编码</a:t>
            </a:r>
          </a:p>
          <a:p>
            <a:pPr lvl="0"/>
            <a:r>
              <a:rPr lang="zh-CN" dirty="0"/>
              <a:t>电话 | 电子邮件地址 | Web 地址</a:t>
            </a:r>
          </a:p>
        </p:txBody>
      </p:sp>
      <p:pic>
        <p:nvPicPr>
          <p:cNvPr id="71" name="图片 70" descr="替换为您的徽标" title="示例徽标图片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02" y="8907958"/>
            <a:ext cx="518670" cy="38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型企业传单 8.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174</Words>
  <Application>Microsoft Office PowerPoint</Application>
  <PresentationFormat>自定义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 UI</vt:lpstr>
      <vt:lpstr>黑体</vt:lpstr>
      <vt:lpstr>Arial</vt:lpstr>
      <vt:lpstr>Cambria</vt:lpstr>
      <vt:lpstr>小型企业传单 8.5 x 11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/>
  <cp:revision>4</cp:revision>
  <dcterms:created xsi:type="dcterms:W3CDTF">2012-11-05T21:53:37Z</dcterms:created>
  <dcterms:modified xsi:type="dcterms:W3CDTF">2013-07-31T11:12:02Z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