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zh-CN"/>
        </a:p>
      </dgm:t>
    </dgm:pt>
    <dgm:pt modelId="{AF01FF45-6348-4DFF-A097-9E0C54007E81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潘金</a:t>
          </a:r>
          <a: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副总裁</a:t>
          </a:r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zh-CN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zh-CN"/>
        </a:p>
      </dgm:t>
    </dgm:pt>
    <dgm:pt modelId="{BFBC97C7-0F03-4565-9158-FBB91717A2B6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薛冬梅</a:t>
          </a:r>
          <a:r>
            <a:rPr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dirty="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altLang="en-US" dirty="0" smtClean="0">
              <a:latin typeface="Microsoft YaHei UI" panose="020B0503020204020204" pitchFamily="34" charset="-122"/>
              <a:ea typeface="Microsoft YaHei UI" panose="020B0503020204020204" pitchFamily="34" charset="-122"/>
            </a:rPr>
            <a:t>主持人</a:t>
          </a:r>
          <a:endParaRPr lang="zh-CN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zh-CN"/>
        </a:p>
      </dgm:t>
    </dgm:pt>
    <dgm:pt modelId="{8870A86E-AE45-4C26-8AC9-32FA7050A4C7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zh-CN"/>
        </a:p>
      </dgm:t>
    </dgm:pt>
    <dgm:pt modelId="{2AB4D084-5D3E-4CB6-ABED-82BD38D82611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zh-CN"/>
        </a:p>
      </dgm:t>
    </dgm:pt>
    <dgm:pt modelId="{BC13C424-D815-423B-A016-8C803D3706EB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zh-CN"/>
        </a:p>
      </dgm:t>
    </dgm:pt>
    <dgm:pt modelId="{4DB08FAD-9D5E-4FD0-8719-77853034C36D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zh-CN"/>
        </a:p>
      </dgm:t>
    </dgm:pt>
    <dgm:pt modelId="{70934EB4-A246-4519-921C-4B80BD742CC5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zh-CN"/>
        </a:p>
      </dgm:t>
    </dgm:pt>
    <dgm:pt modelId="{D0C76AE8-ACAE-45ED-9A80-62B00E6A0E82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马光明</a:t>
          </a:r>
          <a: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秘书</a:t>
          </a:r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zh-CN"/>
        </a:p>
      </dgm:t>
    </dgm:pt>
    <dgm:pt modelId="{33B33A60-A94A-4487-8B39-3BF078D409F9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王伟</a:t>
          </a:r>
          <a: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出纳员</a:t>
          </a:r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zh-CN"/>
        </a:p>
      </dgm:t>
    </dgm:pt>
    <dgm:pt modelId="{9D5E5742-3CBE-44F5-85E8-A786A586B195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zh-CN"/>
        </a:p>
      </dgm:t>
    </dgm:pt>
    <dgm:pt modelId="{CB9A888F-5DBC-4177-883F-1C3C039576A2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zh-CN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zh-CN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zh-CN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zh-CN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zh-CN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zh-CN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zh-CN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zh-CN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zh-CN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zh-CN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zh-CN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zh-CN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zh-CN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zh-CN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zh-CN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zh-CN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zh-CN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zh-CN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zh-CN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zh-CN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zh-CN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zh-CN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zh-CN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zh-CN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zh-CN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zh-CN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zh-CN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zh-CN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zh-CN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zh-CN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zh-CN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zh-CN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zh-CN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zh-CN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zh-CN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zh-CN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zh-CN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zh-CN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zh-CN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zh-CN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zh-CN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zh-CN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zh-CN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zh-CN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潘金</a:t>
          </a:r>
          <a: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副总裁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5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薛冬梅</a:t>
          </a:r>
          <a:r>
            <a:rPr sz="18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sz="18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altLang="en-US" sz="1800" kern="1200" dirty="0" smtClean="0">
              <a:latin typeface="Microsoft YaHei UI" panose="020B0503020204020204" pitchFamily="34" charset="-122"/>
              <a:ea typeface="Microsoft YaHei UI" panose="020B0503020204020204" pitchFamily="34" charset="-122"/>
            </a:rPr>
            <a:t>主持人</a:t>
          </a:r>
          <a:endParaRPr lang="zh-CN" sz="1800" kern="120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5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5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5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5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5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5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马光明</a:t>
          </a:r>
          <a: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秘书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5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王伟</a:t>
          </a:r>
          <a: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出纳员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5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500" kern="120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姓名</a:t>
          </a:r>
          <a: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/>
          </a:r>
          <a:br>
            <a:rPr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</a:br>
          <a:r>
            <a:rPr lang="zh-CN" sz="18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职务</a:t>
          </a:r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E0F0A6FB-44D7-4852-AE92-92B33D494417}" type="datetimeFigureOut">
              <a:rPr lang="en-US" altLang="zh-CN"/>
              <a:t>7/31/2013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6F7A7A23-0249-498D-95B3-93F16DE736CF}" type="slidenum">
              <a:rPr lang="en-US" alt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0F3F662A-7DEF-46D3-A63B-3DEDA708C724}" type="datetimeFigureOut">
              <a:t>2013/7/31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D7EAE350-FCB4-48CA-9F3A-68918BFFC91B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en-US" altLang="zh-CN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zh-CN" sz="60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zh-CN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2013/7/31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2013/7/31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2013/7/31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2013/7/31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zh-CN" sz="60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2013/7/31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800"/>
            </a:lvl6pPr>
            <a:lvl7pPr latinLnBrk="0">
              <a:defRPr lang="zh-CN" sz="1800"/>
            </a:lvl7pPr>
            <a:lvl8pPr latinLnBrk="0">
              <a:defRPr lang="zh-CN" sz="1800"/>
            </a:lvl8pPr>
            <a:lvl9pPr latinLnBrk="0">
              <a:defRPr lang="zh-CN" sz="18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800"/>
            </a:lvl6pPr>
            <a:lvl7pPr latinLnBrk="0">
              <a:defRPr lang="zh-CN" sz="1800"/>
            </a:lvl7pPr>
            <a:lvl8pPr latinLnBrk="0">
              <a:defRPr lang="zh-CN" sz="1800"/>
            </a:lvl8pPr>
            <a:lvl9pPr latinLnBrk="0">
              <a:defRPr lang="zh-CN" sz="18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2013/7/31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2013/7/31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2013/7/31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2013/7/31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zh-CN" sz="32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zh-CN" sz="3200"/>
            </a:lvl1pPr>
            <a:lvl2pPr latinLnBrk="0">
              <a:defRPr lang="zh-CN" sz="2800"/>
            </a:lvl2pPr>
            <a:lvl3pPr latinLnBrk="0">
              <a:defRPr lang="zh-CN" sz="2400"/>
            </a:lvl3pPr>
            <a:lvl4pPr latinLnBrk="0">
              <a:defRPr lang="zh-CN" sz="2000"/>
            </a:lvl4pPr>
            <a:lvl5pPr latinLnBrk="0">
              <a:defRPr lang="zh-CN" sz="2000"/>
            </a:lvl5pPr>
            <a:lvl6pPr latinLnBrk="0">
              <a:defRPr lang="zh-CN" sz="2000"/>
            </a:lvl6pPr>
            <a:lvl7pPr latinLnBrk="0">
              <a:defRPr lang="zh-CN" sz="2000"/>
            </a:lvl7pPr>
            <a:lvl8pPr latinLnBrk="0">
              <a:defRPr lang="zh-CN" sz="2000"/>
            </a:lvl8pPr>
            <a:lvl9pPr latinLnBrk="0">
              <a:defRPr lang="zh-CN" sz="20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2013/7/31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zh-CN" sz="32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2013/7/31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586B75A-687E-405C-8A0B-8D00578BA2C3}" type="datetime1">
              <a:rPr lang="en-US" altLang="zh-CN" smtClean="0"/>
              <a:pPr/>
              <a:t>7/31/2013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1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4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zh-CN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水平层次结构 SmartArt</a:t>
            </a:r>
          </a:p>
        </p:txBody>
      </p:sp>
      <p:graphicFrame>
        <p:nvGraphicFramePr>
          <p:cNvPr id="5" name="图表 4" descr="水平层次结构" title="SmartArt"/>
          <p:cNvGraphicFramePr/>
          <p:nvPr>
            <p:extLst>
              <p:ext uri="{D42A27DB-BD31-4B8C-83A1-F6EECF244321}">
                <p14:modId xmlns:p14="http://schemas.microsoft.com/office/powerpoint/2010/main" val="2701297157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组织结构图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宽屏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Microsoft YaHei UI</vt:lpstr>
      <vt:lpstr>幼圆</vt:lpstr>
      <vt:lpstr>Arial</vt:lpstr>
      <vt:lpstr>Calibri</vt:lpstr>
      <vt:lpstr>组织结构图 01 16x9</vt:lpstr>
      <vt:lpstr>水平层次结构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水平层次结构 SmartArt</dc:title>
  <dc:creator/>
  <cp:keywords/>
  <cp:lastModifiedBy/>
  <cp:revision>2</cp:revision>
  <dcterms:modified xsi:type="dcterms:W3CDTF">2013-07-31T11:09:14Z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