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70" d="100"/>
          <a:sy n="70" d="100"/>
        </p:scale>
        <p:origin x="280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2DCD5EBD-C616-4121-9DAE-B88DB20D57A7}" type="datetimeFigureOut">
              <a:rPr lang="en-US" altLang="zh-CN" smtClean="0"/>
              <a:t>7/9/2013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89ED90CB-459C-4B12-B364-B0CA1993A97E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251D991-21AC-415A-AB20-722F3BCDD040}" type="datetimeFigureOut">
              <a:t>2013/7/9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E5863F8-513E-44B9-9F9C-A7685A64A6AB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/>
              <a:t>想要独特的贺卡？ </a:t>
            </a:r>
            <a:r>
              <a:rPr lang="zh-CN" smtClean="0"/>
              <a:t>若要添加您自己的贺卡，请选择文本并输入自己的 </a:t>
            </a:r>
            <a:r>
              <a:rPr lang="zh-CN" baseline="0" smtClean="0"/>
              <a:t>内容。</a:t>
            </a:r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zh-CN" smtClean="0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外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任意多边形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zh-CN" sz="9600">
                <a:blipFill>
                  <a:blip r:embed="rId6"/>
                  <a:stretch>
                    <a:fillRect/>
                  </a:stretch>
                </a:blip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398F2B3-95BC-4899-A52E-8F72A6630DCF}" type="datetimeFigureOut">
              <a:rPr lang="en-US" altLang="zh-CN" smtClean="0"/>
              <a:pPr/>
              <a:t>7/9/2013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2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C82D12-5F29-4581-8EFF-8BE3A8E3C84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zh-CN" sz="37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zh-CN" sz="23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20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7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zh-CN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40342" y="6863499"/>
            <a:ext cx="4889810" cy="31539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sz="12800" dirty="0" smtClean="0"/>
              <a:t>生日</a:t>
            </a:r>
            <a:r>
              <a:rPr lang="en-US" altLang="zh-CN" sz="12800" dirty="0" smtClean="0"/>
              <a:t/>
            </a:r>
            <a:br>
              <a:rPr lang="en-US" altLang="zh-CN" sz="12800" dirty="0" smtClean="0"/>
            </a:br>
            <a:r>
              <a:rPr lang="zh-CN" sz="12800" dirty="0" smtClean="0"/>
              <a:t>快乐</a:t>
            </a:r>
            <a:r>
              <a:rPr lang="zh-CN" sz="15400" dirty="0" smtClean="0"/>
              <a:t>！</a:t>
            </a:r>
            <a:endParaRPr lang="zh-CN" sz="128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蓝黑底色生日卡草稿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此值表示保存或修订次数。该应用程序负责在每次修订后更新此值。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Microsoft YaHei UI</vt:lpstr>
      <vt:lpstr>Arial</vt:lpstr>
      <vt:lpstr>Franklin Gothic Medium</vt:lpstr>
      <vt:lpstr>蓝黑底色生日卡草稿</vt:lpstr>
      <vt:lpstr>生日 快乐！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生日快乐！</dc:title>
  <dc:creator/>
  <cp:lastModifiedBy/>
  <cp:revision>2</cp:revision>
  <dcterms:created xsi:type="dcterms:W3CDTF">2013-05-02T14:44:20Z</dcterms:created>
  <dcterms:modified xsi:type="dcterms:W3CDTF">2013-07-09T07:56:27Z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