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4"/>
  </p:sldMasterIdLst>
  <p:notesMasterIdLst>
    <p:notesMasterId r:id="rId9"/>
  </p:notesMasterIdLst>
  <p:sldIdLst>
    <p:sldId id="261" r:id="rId5"/>
    <p:sldId id="259" r:id="rId6"/>
    <p:sldId id="256" r:id="rId7"/>
    <p:sldId id="260" r:id="rId8"/>
  </p:sldIdLst>
  <p:sldSz cx="7772400" cy="10058400"/>
  <p:notesSz cx="6858000" cy="9144000"/>
  <p:defaultTextStyle>
    <a:defPPr rtl="0">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guide id="3" pos="288" userDrawn="1">
          <p15:clr>
            <a:srgbClr val="A4A3A4"/>
          </p15:clr>
        </p15:guide>
        <p15:guide id="4" orient="horz" pos="612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5D99"/>
    <a:srgbClr val="D24726"/>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22B0B2-0C25-49CA-ABEF-09DDD4CC52CA}" v="288" dt="2017-09-13T21:11:33.250"/>
    <p1510:client id="{98A5D460-AC1A-4892-AE2F-61744DC431F0}" v="68" dt="2017-09-13T19:08:47.1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96"/>
    <p:restoredTop sz="94672"/>
  </p:normalViewPr>
  <p:slideViewPr>
    <p:cSldViewPr snapToGrid="0" snapToObjects="1">
      <p:cViewPr varScale="1">
        <p:scale>
          <a:sx n="86" d="100"/>
          <a:sy n="86" d="100"/>
        </p:scale>
        <p:origin x="2842" y="77"/>
      </p:cViewPr>
      <p:guideLst>
        <p:guide orient="horz" pos="3168"/>
        <p:guide pos="2448"/>
        <p:guide pos="288"/>
        <p:guide orient="horz" pos="612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r>
              <a:rPr lang="it-IT"/>
              <a:t>14/09/2017</a:t>
            </a:r>
          </a:p>
        </p:txBody>
      </p:sp>
      <p:sp>
        <p:nvSpPr>
          <p:cNvPr id="4" name="Segnaposto immagine diapositiva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vi"/>
              <a:t>Fare clic per modificare gli stili del testo dello schema</a:t>
            </a:r>
          </a:p>
          <a:p>
            <a:pPr lvl="1" rtl="0"/>
            <a:r>
              <a:rPr lang="vi"/>
              <a:t>Secondo livello</a:t>
            </a:r>
          </a:p>
          <a:p>
            <a:pPr lvl="2" rtl="0"/>
            <a:r>
              <a:rPr lang="vi"/>
              <a:t>Terzo livello</a:t>
            </a:r>
          </a:p>
          <a:p>
            <a:pPr lvl="3" rtl="0"/>
            <a:r>
              <a:rPr lang="vi"/>
              <a:t>Quarto livello</a:t>
            </a:r>
          </a:p>
          <a:p>
            <a:pPr lvl="4" rtl="0"/>
            <a:r>
              <a:rPr lang="vi"/>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A472638-3D52-C545-AF2D-5724607F2B65}" type="slidenum">
              <a:rPr lang="it-IT" smtClean="0"/>
              <a:t>‹#›</a:t>
            </a:fld>
            <a:endParaRPr lang="it-IT"/>
          </a:p>
        </p:txBody>
      </p:sp>
    </p:spTree>
    <p:extLst>
      <p:ext uri="{BB962C8B-B14F-4D97-AF65-F5344CB8AC3E}">
        <p14:creationId xmlns:p14="http://schemas.microsoft.com/office/powerpoint/2010/main" val="981529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fld id="{EA472638-3D52-C545-AF2D-5724607F2B65}" type="slidenum">
              <a:rPr lang="it-IT" smtClean="0"/>
              <a:t>1</a:t>
            </a:fld>
            <a:endParaRPr lang="it-IT"/>
          </a:p>
        </p:txBody>
      </p:sp>
    </p:spTree>
    <p:extLst>
      <p:ext uri="{BB962C8B-B14F-4D97-AF65-F5344CB8AC3E}">
        <p14:creationId xmlns:p14="http://schemas.microsoft.com/office/powerpoint/2010/main" val="1569323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fld id="{EA472638-3D52-C545-AF2D-5724607F2B65}" type="slidenum">
              <a:rPr lang="it-IT" smtClean="0"/>
              <a:t>2</a:t>
            </a:fld>
            <a:endParaRPr lang="it-IT"/>
          </a:p>
        </p:txBody>
      </p:sp>
    </p:spTree>
    <p:extLst>
      <p:ext uri="{BB962C8B-B14F-4D97-AF65-F5344CB8AC3E}">
        <p14:creationId xmlns:p14="http://schemas.microsoft.com/office/powerpoint/2010/main" val="4025980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fld id="{EA472638-3D52-C545-AF2D-5724607F2B65}" type="slidenum">
              <a:rPr lang="it-IT" smtClean="0"/>
              <a:t>3</a:t>
            </a:fld>
            <a:endParaRPr lang="it-IT"/>
          </a:p>
        </p:txBody>
      </p:sp>
    </p:spTree>
    <p:extLst>
      <p:ext uri="{BB962C8B-B14F-4D97-AF65-F5344CB8AC3E}">
        <p14:creationId xmlns:p14="http://schemas.microsoft.com/office/powerpoint/2010/main" val="3858629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fld id="{EA472638-3D52-C545-AF2D-5724607F2B65}" type="slidenum">
              <a:rPr lang="it-IT" smtClean="0"/>
              <a:t>4</a:t>
            </a:fld>
            <a:endParaRPr lang="it-IT"/>
          </a:p>
        </p:txBody>
      </p:sp>
    </p:spTree>
    <p:extLst>
      <p:ext uri="{BB962C8B-B14F-4D97-AF65-F5344CB8AC3E}">
        <p14:creationId xmlns:p14="http://schemas.microsoft.com/office/powerpoint/2010/main" val="3016854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rtlCol="0" anchor="b"/>
          <a:lstStyle>
            <a:lvl1pPr algn="ctr">
              <a:defRPr sz="5100"/>
            </a:lvl1pPr>
          </a:lstStyle>
          <a:p>
            <a:pPr rtl="0"/>
            <a:r>
              <a:rPr lang="vi"/>
              <a:t>Fare clic per modificare stile</a:t>
            </a:r>
            <a:endParaRPr lang="en-US" dirty="0"/>
          </a:p>
        </p:txBody>
      </p:sp>
      <p:sp>
        <p:nvSpPr>
          <p:cNvPr id="3" name="Subtitle 2"/>
          <p:cNvSpPr>
            <a:spLocks noGrp="1"/>
          </p:cNvSpPr>
          <p:nvPr>
            <p:ph type="subTitle" idx="1"/>
          </p:nvPr>
        </p:nvSpPr>
        <p:spPr>
          <a:xfrm>
            <a:off x="971550" y="5282989"/>
            <a:ext cx="5829300" cy="2428451"/>
          </a:xfrm>
        </p:spPr>
        <p:txBody>
          <a:bodyPr rtlCol="0"/>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pPr rtl="0"/>
            <a:r>
              <a:rPr lang="vi"/>
              <a:t>Fare clic per modificare lo stile del sottotitolo dello schema</a:t>
            </a:r>
            <a:endParaRPr lang="en-US" dirty="0"/>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vi"/>
              <a:t>Fare clic per modificare stile</a:t>
            </a:r>
            <a:endParaRPr lang="en-US" dirty="0"/>
          </a:p>
        </p:txBody>
      </p:sp>
      <p:sp>
        <p:nvSpPr>
          <p:cNvPr id="3" name="Vertical Text Placeholder 2"/>
          <p:cNvSpPr>
            <a:spLocks noGrp="1"/>
          </p:cNvSpPr>
          <p:nvPr>
            <p:ph type="body" orient="vert" idx="1"/>
          </p:nvPr>
        </p:nvSpPr>
        <p:spPr/>
        <p:txBody>
          <a:bodyPr vert="eaVert" rtlCol="0"/>
          <a:lstStyle/>
          <a:p>
            <a:pPr lvl="0" rtl="0"/>
            <a:r>
              <a:rPr lang="vi"/>
              <a:t>Fare clic per modificare gli stili del testo dello schema</a:t>
            </a:r>
          </a:p>
          <a:p>
            <a:pPr lvl="1" rtl="0"/>
            <a:r>
              <a:rPr lang="vi"/>
              <a:t>Secondo livello</a:t>
            </a:r>
          </a:p>
          <a:p>
            <a:pPr lvl="2" rtl="0"/>
            <a:r>
              <a:rPr lang="vi"/>
              <a:t>Terzo livello</a:t>
            </a:r>
          </a:p>
          <a:p>
            <a:pPr lvl="3" rtl="0"/>
            <a:r>
              <a:rPr lang="vi"/>
              <a:t>Quarto livello</a:t>
            </a:r>
          </a:p>
          <a:p>
            <a:pPr lvl="4" rtl="0"/>
            <a:r>
              <a:rPr lang="vi"/>
              <a:t>Quinto livello</a:t>
            </a:r>
            <a:endParaRPr lang="en-US" dirty="0"/>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rtlCol="0"/>
          <a:lstStyle/>
          <a:p>
            <a:pPr rtl="0"/>
            <a:r>
              <a:rPr lang="vi"/>
              <a:t>Fare clic per modificare stile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rtlCol="0"/>
          <a:lstStyle/>
          <a:p>
            <a:pPr lvl="0" rtl="0"/>
            <a:r>
              <a:rPr lang="vi"/>
              <a:t>Fare clic per modificare gli stili del testo dello schema</a:t>
            </a:r>
          </a:p>
          <a:p>
            <a:pPr lvl="1" rtl="0"/>
            <a:r>
              <a:rPr lang="vi"/>
              <a:t>Secondo livello</a:t>
            </a:r>
          </a:p>
          <a:p>
            <a:pPr lvl="2" rtl="0"/>
            <a:r>
              <a:rPr lang="vi"/>
              <a:t>Terzo livello</a:t>
            </a:r>
          </a:p>
          <a:p>
            <a:pPr lvl="3" rtl="0"/>
            <a:r>
              <a:rPr lang="vi"/>
              <a:t>Quarto livello</a:t>
            </a:r>
          </a:p>
          <a:p>
            <a:pPr lvl="4" rtl="0"/>
            <a:r>
              <a:rPr lang="vi"/>
              <a:t>Quinto livello</a:t>
            </a:r>
            <a:endParaRPr lang="en-US" dirty="0"/>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vi"/>
              <a:t>Fare clic per modificare stile</a:t>
            </a:r>
            <a:endParaRPr lang="en-US" dirty="0"/>
          </a:p>
        </p:txBody>
      </p:sp>
      <p:sp>
        <p:nvSpPr>
          <p:cNvPr id="3" name="Content Placeholder 2"/>
          <p:cNvSpPr>
            <a:spLocks noGrp="1"/>
          </p:cNvSpPr>
          <p:nvPr>
            <p:ph idx="1"/>
          </p:nvPr>
        </p:nvSpPr>
        <p:spPr/>
        <p:txBody>
          <a:bodyPr rtlCol="0"/>
          <a:lstStyle/>
          <a:p>
            <a:pPr lvl="0" rtl="0"/>
            <a:r>
              <a:rPr lang="vi"/>
              <a:t>Fare clic per modificare gli stili del testo dello schema</a:t>
            </a:r>
          </a:p>
          <a:p>
            <a:pPr lvl="1" rtl="0"/>
            <a:r>
              <a:rPr lang="vi"/>
              <a:t>Secondo livello</a:t>
            </a:r>
          </a:p>
          <a:p>
            <a:pPr lvl="2" rtl="0"/>
            <a:r>
              <a:rPr lang="vi"/>
              <a:t>Terzo livello</a:t>
            </a:r>
          </a:p>
          <a:p>
            <a:pPr lvl="3" rtl="0"/>
            <a:r>
              <a:rPr lang="vi"/>
              <a:t>Quarto livello</a:t>
            </a:r>
          </a:p>
          <a:p>
            <a:pPr lvl="4" rtl="0"/>
            <a:r>
              <a:rPr lang="vi"/>
              <a:t>Quinto livello</a:t>
            </a:r>
            <a:endParaRPr lang="en-US" dirty="0"/>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rtlCol="0" anchor="b"/>
          <a:lstStyle>
            <a:lvl1pPr>
              <a:defRPr sz="5100"/>
            </a:lvl1pPr>
          </a:lstStyle>
          <a:p>
            <a:pPr rtl="0"/>
            <a:r>
              <a:rPr lang="vi"/>
              <a:t>Fare clic per modificare stile</a:t>
            </a:r>
            <a:endParaRPr lang="en-US" dirty="0"/>
          </a:p>
        </p:txBody>
      </p:sp>
      <p:sp>
        <p:nvSpPr>
          <p:cNvPr id="3" name="Text Placeholder 2"/>
          <p:cNvSpPr>
            <a:spLocks noGrp="1"/>
          </p:cNvSpPr>
          <p:nvPr>
            <p:ph type="body" idx="1"/>
          </p:nvPr>
        </p:nvSpPr>
        <p:spPr>
          <a:xfrm>
            <a:off x="530305" y="6731215"/>
            <a:ext cx="6703695" cy="2200274"/>
          </a:xfrm>
        </p:spPr>
        <p:txBody>
          <a:bodyPr rtlCol="0"/>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rtl="0"/>
            <a:r>
              <a:rPr lang="vi"/>
              <a:t>Fare clic per modificare gli stili del testo dello schema</a:t>
            </a:r>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vi"/>
              <a:t>Fare clic per modificare stile</a:t>
            </a:r>
            <a:endParaRPr lang="en-US" dirty="0"/>
          </a:p>
        </p:txBody>
      </p:sp>
      <p:sp>
        <p:nvSpPr>
          <p:cNvPr id="3" name="Content Placeholder 2"/>
          <p:cNvSpPr>
            <a:spLocks noGrp="1"/>
          </p:cNvSpPr>
          <p:nvPr>
            <p:ph sz="half" idx="1"/>
          </p:nvPr>
        </p:nvSpPr>
        <p:spPr>
          <a:xfrm>
            <a:off x="534353" y="2677584"/>
            <a:ext cx="3303270" cy="6381962"/>
          </a:xfrm>
        </p:spPr>
        <p:txBody>
          <a:bodyPr rtlCol="0"/>
          <a:lstStyle/>
          <a:p>
            <a:pPr lvl="0" rtl="0"/>
            <a:r>
              <a:rPr lang="vi"/>
              <a:t>Fare clic per modificare gli stili del testo dello schema</a:t>
            </a:r>
          </a:p>
          <a:p>
            <a:pPr lvl="1" rtl="0"/>
            <a:r>
              <a:rPr lang="vi"/>
              <a:t>Secondo livello</a:t>
            </a:r>
          </a:p>
          <a:p>
            <a:pPr lvl="2" rtl="0"/>
            <a:r>
              <a:rPr lang="vi"/>
              <a:t>Terzo livello</a:t>
            </a:r>
          </a:p>
          <a:p>
            <a:pPr lvl="3" rtl="0"/>
            <a:r>
              <a:rPr lang="vi"/>
              <a:t>Quarto livello</a:t>
            </a:r>
          </a:p>
          <a:p>
            <a:pPr lvl="4" rtl="0"/>
            <a:r>
              <a:rPr lang="vi"/>
              <a:t>Quinto livello</a:t>
            </a:r>
            <a:endParaRPr lang="en-US" dirty="0"/>
          </a:p>
        </p:txBody>
      </p:sp>
      <p:sp>
        <p:nvSpPr>
          <p:cNvPr id="4" name="Content Placeholder 3"/>
          <p:cNvSpPr>
            <a:spLocks noGrp="1"/>
          </p:cNvSpPr>
          <p:nvPr>
            <p:ph sz="half" idx="2"/>
          </p:nvPr>
        </p:nvSpPr>
        <p:spPr>
          <a:xfrm>
            <a:off x="3934778" y="2677584"/>
            <a:ext cx="3303270" cy="6381962"/>
          </a:xfrm>
        </p:spPr>
        <p:txBody>
          <a:bodyPr rtlCol="0"/>
          <a:lstStyle/>
          <a:p>
            <a:pPr lvl="0" rtl="0"/>
            <a:r>
              <a:rPr lang="vi"/>
              <a:t>Fare clic per modificare gli stili del testo dello schema</a:t>
            </a:r>
          </a:p>
          <a:p>
            <a:pPr lvl="1" rtl="0"/>
            <a:r>
              <a:rPr lang="vi"/>
              <a:t>Secondo livello</a:t>
            </a:r>
          </a:p>
          <a:p>
            <a:pPr lvl="2" rtl="0"/>
            <a:r>
              <a:rPr lang="vi"/>
              <a:t>Terzo livello</a:t>
            </a:r>
          </a:p>
          <a:p>
            <a:pPr lvl="3" rtl="0"/>
            <a:r>
              <a:rPr lang="vi"/>
              <a:t>Quarto livello</a:t>
            </a:r>
          </a:p>
          <a:p>
            <a:pPr lvl="4" rtl="0"/>
            <a:r>
              <a:rPr lang="vi"/>
              <a:t>Quinto livello</a:t>
            </a:r>
            <a:endParaRPr lang="en-US" dirty="0"/>
          </a:p>
        </p:txBody>
      </p:sp>
      <p:sp>
        <p:nvSpPr>
          <p:cNvPr id="5" name="Date Placeholder 4"/>
          <p:cNvSpPr>
            <a:spLocks noGrp="1"/>
          </p:cNvSpPr>
          <p:nvPr>
            <p:ph type="dt" sz="half" idx="10"/>
          </p:nvPr>
        </p:nvSpPr>
        <p:spPr/>
        <p:txBody>
          <a:bodyPr rtlCol="0"/>
          <a:lstStyle/>
          <a:p>
            <a:pPr rtl="0"/>
            <a:r>
              <a:rPr lang="it-IT"/>
              <a:t>14/09/2017</a:t>
            </a:r>
          </a:p>
        </p:txBody>
      </p:sp>
      <p:sp>
        <p:nvSpPr>
          <p:cNvPr id="6" name="Footer Placeholder 5"/>
          <p:cNvSpPr>
            <a:spLocks noGrp="1"/>
          </p:cNvSpPr>
          <p:nvPr>
            <p:ph type="ftr" sz="quarter" idx="11"/>
          </p:nvPr>
        </p:nvSpPr>
        <p:spPr/>
        <p:txBody>
          <a:bodyPr rtlCol="0"/>
          <a:lstStyle/>
          <a:p>
            <a:pPr rtl="0"/>
            <a:endParaRPr lang="it-IT"/>
          </a:p>
        </p:txBody>
      </p:sp>
      <p:sp>
        <p:nvSpPr>
          <p:cNvPr id="7" name="Slide Number Placeholder 6"/>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rtlCol="0"/>
          <a:lstStyle/>
          <a:p>
            <a:pPr rtl="0"/>
            <a:r>
              <a:rPr lang="vi"/>
              <a:t>Fare clic per modificare stile</a:t>
            </a:r>
            <a:endParaRPr lang="en-US" dirty="0"/>
          </a:p>
        </p:txBody>
      </p:sp>
      <p:sp>
        <p:nvSpPr>
          <p:cNvPr id="3" name="Text Placeholder 2"/>
          <p:cNvSpPr>
            <a:spLocks noGrp="1"/>
          </p:cNvSpPr>
          <p:nvPr>
            <p:ph type="body" idx="1"/>
          </p:nvPr>
        </p:nvSpPr>
        <p:spPr>
          <a:xfrm>
            <a:off x="535366" y="2465706"/>
            <a:ext cx="3288089" cy="1208404"/>
          </a:xfrm>
        </p:spPr>
        <p:txBody>
          <a:bodyPr rtlCol="0"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rtl="0"/>
            <a:r>
              <a:rPr lang="vi"/>
              <a:t>Fare clic per modificare gli stili del testo dello schema</a:t>
            </a:r>
          </a:p>
        </p:txBody>
      </p:sp>
      <p:sp>
        <p:nvSpPr>
          <p:cNvPr id="4" name="Content Placeholder 3"/>
          <p:cNvSpPr>
            <a:spLocks noGrp="1"/>
          </p:cNvSpPr>
          <p:nvPr>
            <p:ph sz="half" idx="2"/>
          </p:nvPr>
        </p:nvSpPr>
        <p:spPr>
          <a:xfrm>
            <a:off x="535366" y="3674110"/>
            <a:ext cx="3288089" cy="5404062"/>
          </a:xfrm>
        </p:spPr>
        <p:txBody>
          <a:bodyPr rtlCol="0"/>
          <a:lstStyle/>
          <a:p>
            <a:pPr lvl="0" rtl="0"/>
            <a:r>
              <a:rPr lang="vi"/>
              <a:t>Fare clic per modificare gli stili del testo dello schema</a:t>
            </a:r>
          </a:p>
          <a:p>
            <a:pPr lvl="1" rtl="0"/>
            <a:r>
              <a:rPr lang="vi"/>
              <a:t>Secondo livello</a:t>
            </a:r>
          </a:p>
          <a:p>
            <a:pPr lvl="2" rtl="0"/>
            <a:r>
              <a:rPr lang="vi"/>
              <a:t>Terzo livello</a:t>
            </a:r>
          </a:p>
          <a:p>
            <a:pPr lvl="3" rtl="0"/>
            <a:r>
              <a:rPr lang="vi"/>
              <a:t>Quarto livello</a:t>
            </a:r>
          </a:p>
          <a:p>
            <a:pPr lvl="4" rtl="0"/>
            <a:r>
              <a:rPr lang="vi"/>
              <a:t>Quinto livello</a:t>
            </a:r>
            <a:endParaRPr lang="en-US" dirty="0"/>
          </a:p>
        </p:txBody>
      </p:sp>
      <p:sp>
        <p:nvSpPr>
          <p:cNvPr id="5" name="Text Placeholder 4"/>
          <p:cNvSpPr>
            <a:spLocks noGrp="1"/>
          </p:cNvSpPr>
          <p:nvPr>
            <p:ph type="body" sz="quarter" idx="3"/>
          </p:nvPr>
        </p:nvSpPr>
        <p:spPr>
          <a:xfrm>
            <a:off x="3934778" y="2465706"/>
            <a:ext cx="3304282" cy="1208404"/>
          </a:xfrm>
        </p:spPr>
        <p:txBody>
          <a:bodyPr rtlCol="0"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rtl="0"/>
            <a:r>
              <a:rPr lang="vi"/>
              <a:t>Fare clic per modificare gli stili del testo dello schema</a:t>
            </a:r>
          </a:p>
        </p:txBody>
      </p:sp>
      <p:sp>
        <p:nvSpPr>
          <p:cNvPr id="6" name="Content Placeholder 5"/>
          <p:cNvSpPr>
            <a:spLocks noGrp="1"/>
          </p:cNvSpPr>
          <p:nvPr>
            <p:ph sz="quarter" idx="4"/>
          </p:nvPr>
        </p:nvSpPr>
        <p:spPr>
          <a:xfrm>
            <a:off x="3934778" y="3674110"/>
            <a:ext cx="3304282" cy="5404062"/>
          </a:xfrm>
        </p:spPr>
        <p:txBody>
          <a:bodyPr rtlCol="0"/>
          <a:lstStyle/>
          <a:p>
            <a:pPr lvl="0" rtl="0"/>
            <a:r>
              <a:rPr lang="vi"/>
              <a:t>Fare clic per modificare gli stili del testo dello schema</a:t>
            </a:r>
          </a:p>
          <a:p>
            <a:pPr lvl="1" rtl="0"/>
            <a:r>
              <a:rPr lang="vi"/>
              <a:t>Secondo livello</a:t>
            </a:r>
          </a:p>
          <a:p>
            <a:pPr lvl="2" rtl="0"/>
            <a:r>
              <a:rPr lang="vi"/>
              <a:t>Terzo livello</a:t>
            </a:r>
          </a:p>
          <a:p>
            <a:pPr lvl="3" rtl="0"/>
            <a:r>
              <a:rPr lang="vi"/>
              <a:t>Quarto livello</a:t>
            </a:r>
          </a:p>
          <a:p>
            <a:pPr lvl="4" rtl="0"/>
            <a:r>
              <a:rPr lang="vi"/>
              <a:t>Quinto livello</a:t>
            </a:r>
            <a:endParaRPr lang="en-US" dirty="0"/>
          </a:p>
        </p:txBody>
      </p:sp>
      <p:sp>
        <p:nvSpPr>
          <p:cNvPr id="7" name="Date Placeholder 6"/>
          <p:cNvSpPr>
            <a:spLocks noGrp="1"/>
          </p:cNvSpPr>
          <p:nvPr>
            <p:ph type="dt" sz="half" idx="10"/>
          </p:nvPr>
        </p:nvSpPr>
        <p:spPr/>
        <p:txBody>
          <a:bodyPr rtlCol="0"/>
          <a:lstStyle/>
          <a:p>
            <a:pPr rtl="0"/>
            <a:r>
              <a:rPr lang="it-IT"/>
              <a:t>14/09/2017</a:t>
            </a:r>
          </a:p>
        </p:txBody>
      </p:sp>
      <p:sp>
        <p:nvSpPr>
          <p:cNvPr id="8" name="Footer Placeholder 7"/>
          <p:cNvSpPr>
            <a:spLocks noGrp="1"/>
          </p:cNvSpPr>
          <p:nvPr>
            <p:ph type="ftr" sz="quarter" idx="11"/>
          </p:nvPr>
        </p:nvSpPr>
        <p:spPr/>
        <p:txBody>
          <a:bodyPr rtlCol="0"/>
          <a:lstStyle/>
          <a:p>
            <a:pPr rtl="0"/>
            <a:endParaRPr lang="it-IT"/>
          </a:p>
        </p:txBody>
      </p:sp>
      <p:sp>
        <p:nvSpPr>
          <p:cNvPr id="9" name="Slide Number Placeholder 8"/>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vi"/>
              <a:t>Fare clic per modificare stile</a:t>
            </a:r>
            <a:endParaRPr lang="en-US" dirty="0"/>
          </a:p>
        </p:txBody>
      </p:sp>
      <p:sp>
        <p:nvSpPr>
          <p:cNvPr id="3" name="Date Placeholder 2"/>
          <p:cNvSpPr>
            <a:spLocks noGrp="1"/>
          </p:cNvSpPr>
          <p:nvPr>
            <p:ph type="dt" sz="half" idx="10"/>
          </p:nvPr>
        </p:nvSpPr>
        <p:spPr/>
        <p:txBody>
          <a:bodyPr rtlCol="0"/>
          <a:lstStyle/>
          <a:p>
            <a:pPr rtl="0"/>
            <a:r>
              <a:rPr lang="it-IT"/>
              <a:t>14/09/2017</a:t>
            </a:r>
          </a:p>
        </p:txBody>
      </p:sp>
      <p:sp>
        <p:nvSpPr>
          <p:cNvPr id="4" name="Footer Placeholder 3"/>
          <p:cNvSpPr>
            <a:spLocks noGrp="1"/>
          </p:cNvSpPr>
          <p:nvPr>
            <p:ph type="ftr" sz="quarter" idx="11"/>
          </p:nvPr>
        </p:nvSpPr>
        <p:spPr/>
        <p:txBody>
          <a:bodyPr rtlCol="0"/>
          <a:lstStyle/>
          <a:p>
            <a:pPr rtl="0"/>
            <a:endParaRPr lang="it-IT"/>
          </a:p>
        </p:txBody>
      </p:sp>
      <p:sp>
        <p:nvSpPr>
          <p:cNvPr id="5" name="Slide Number Placeholder 4"/>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r>
              <a:rPr lang="it-IT"/>
              <a:t>14/09/2017</a:t>
            </a:r>
          </a:p>
        </p:txBody>
      </p:sp>
      <p:sp>
        <p:nvSpPr>
          <p:cNvPr id="3" name="Footer Placeholder 2"/>
          <p:cNvSpPr>
            <a:spLocks noGrp="1"/>
          </p:cNvSpPr>
          <p:nvPr>
            <p:ph type="ftr" sz="quarter" idx="11"/>
          </p:nvPr>
        </p:nvSpPr>
        <p:spPr/>
        <p:txBody>
          <a:bodyPr rtlCol="0"/>
          <a:lstStyle/>
          <a:p>
            <a:pPr rtl="0"/>
            <a:endParaRPr lang="it-IT"/>
          </a:p>
        </p:txBody>
      </p:sp>
      <p:sp>
        <p:nvSpPr>
          <p:cNvPr id="4" name="Slide Number Placeholder 3"/>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0" anchor="b"/>
          <a:lstStyle>
            <a:lvl1pPr>
              <a:defRPr sz="2720"/>
            </a:lvl1pPr>
          </a:lstStyle>
          <a:p>
            <a:pPr rtl="0"/>
            <a:r>
              <a:rPr lang="vi"/>
              <a:t>Fare clic per modificare stile</a:t>
            </a:r>
            <a:endParaRPr lang="en-US" dirty="0"/>
          </a:p>
        </p:txBody>
      </p:sp>
      <p:sp>
        <p:nvSpPr>
          <p:cNvPr id="3" name="Content Placeholder 2"/>
          <p:cNvSpPr>
            <a:spLocks noGrp="1"/>
          </p:cNvSpPr>
          <p:nvPr>
            <p:ph idx="1"/>
          </p:nvPr>
        </p:nvSpPr>
        <p:spPr>
          <a:xfrm>
            <a:off x="3304282" y="1448226"/>
            <a:ext cx="3934778" cy="7147983"/>
          </a:xfrm>
        </p:spPr>
        <p:txBody>
          <a:bodyPr rtlCol="0"/>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rtl="0"/>
            <a:r>
              <a:rPr lang="vi"/>
              <a:t>Fare clic per modificare gli stili del testo dello schema</a:t>
            </a:r>
          </a:p>
          <a:p>
            <a:pPr lvl="1" rtl="0"/>
            <a:r>
              <a:rPr lang="vi"/>
              <a:t>Secondo livello</a:t>
            </a:r>
          </a:p>
          <a:p>
            <a:pPr lvl="2" rtl="0"/>
            <a:r>
              <a:rPr lang="vi"/>
              <a:t>Terzo livello</a:t>
            </a:r>
          </a:p>
          <a:p>
            <a:pPr lvl="3" rtl="0"/>
            <a:r>
              <a:rPr lang="vi"/>
              <a:t>Quarto livello</a:t>
            </a:r>
          </a:p>
          <a:p>
            <a:pPr lvl="4" rtl="0"/>
            <a:r>
              <a:rPr lang="vi"/>
              <a:t>Quinto livello</a:t>
            </a:r>
            <a:endParaRPr lang="en-US" dirty="0"/>
          </a:p>
        </p:txBody>
      </p:sp>
      <p:sp>
        <p:nvSpPr>
          <p:cNvPr id="4" name="Text Placeholder 3"/>
          <p:cNvSpPr>
            <a:spLocks noGrp="1"/>
          </p:cNvSpPr>
          <p:nvPr>
            <p:ph type="body" sz="half" idx="2"/>
          </p:nvPr>
        </p:nvSpPr>
        <p:spPr>
          <a:xfrm>
            <a:off x="535365" y="3017520"/>
            <a:ext cx="2506801" cy="5590329"/>
          </a:xfrm>
        </p:spPr>
        <p:txBody>
          <a:bodyPr rtlCol="0"/>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rtl="0"/>
            <a:r>
              <a:rPr lang="vi"/>
              <a:t>Fare clic per modificare gli stili del testo dello schema</a:t>
            </a:r>
          </a:p>
        </p:txBody>
      </p:sp>
      <p:sp>
        <p:nvSpPr>
          <p:cNvPr id="5" name="Date Placeholder 4"/>
          <p:cNvSpPr>
            <a:spLocks noGrp="1"/>
          </p:cNvSpPr>
          <p:nvPr>
            <p:ph type="dt" sz="half" idx="10"/>
          </p:nvPr>
        </p:nvSpPr>
        <p:spPr/>
        <p:txBody>
          <a:bodyPr rtlCol="0"/>
          <a:lstStyle/>
          <a:p>
            <a:pPr rtl="0"/>
            <a:r>
              <a:rPr lang="it-IT"/>
              <a:t>14/09/2017</a:t>
            </a:r>
          </a:p>
        </p:txBody>
      </p:sp>
      <p:sp>
        <p:nvSpPr>
          <p:cNvPr id="6" name="Footer Placeholder 5"/>
          <p:cNvSpPr>
            <a:spLocks noGrp="1"/>
          </p:cNvSpPr>
          <p:nvPr>
            <p:ph type="ftr" sz="quarter" idx="11"/>
          </p:nvPr>
        </p:nvSpPr>
        <p:spPr/>
        <p:txBody>
          <a:bodyPr rtlCol="0"/>
          <a:lstStyle/>
          <a:p>
            <a:pPr rtl="0"/>
            <a:endParaRPr lang="it-IT"/>
          </a:p>
        </p:txBody>
      </p:sp>
      <p:sp>
        <p:nvSpPr>
          <p:cNvPr id="7" name="Slide Number Placeholder 6"/>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0" anchor="b"/>
          <a:lstStyle>
            <a:lvl1pPr>
              <a:defRPr sz="2720"/>
            </a:lvl1pPr>
          </a:lstStyle>
          <a:p>
            <a:pPr rtl="0"/>
            <a:r>
              <a:rPr lang="vi"/>
              <a:t>Fare clic per modificare stile</a:t>
            </a:r>
            <a:endParaRPr lang="en-US" dirty="0"/>
          </a:p>
        </p:txBody>
      </p:sp>
      <p:sp>
        <p:nvSpPr>
          <p:cNvPr id="3" name="Picture Placeholder 2"/>
          <p:cNvSpPr>
            <a:spLocks noGrp="1" noChangeAspect="1"/>
          </p:cNvSpPr>
          <p:nvPr>
            <p:ph type="pic" idx="1"/>
          </p:nvPr>
        </p:nvSpPr>
        <p:spPr>
          <a:xfrm>
            <a:off x="3304282" y="1448226"/>
            <a:ext cx="3934778" cy="7147983"/>
          </a:xfrm>
        </p:spPr>
        <p:txBody>
          <a:bodyPr rtlCol="0"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pPr rtl="0"/>
            <a:r>
              <a:rPr lang="vi"/>
              <a:t>Trascinare l'immagine su un segnaposto o fare clic sull'icona per aggiungerla</a:t>
            </a:r>
            <a:endParaRPr lang="en-US" dirty="0"/>
          </a:p>
        </p:txBody>
      </p:sp>
      <p:sp>
        <p:nvSpPr>
          <p:cNvPr id="4" name="Text Placeholder 3"/>
          <p:cNvSpPr>
            <a:spLocks noGrp="1"/>
          </p:cNvSpPr>
          <p:nvPr>
            <p:ph type="body" sz="half" idx="2"/>
          </p:nvPr>
        </p:nvSpPr>
        <p:spPr>
          <a:xfrm>
            <a:off x="535365" y="3017520"/>
            <a:ext cx="2506801" cy="5590329"/>
          </a:xfrm>
        </p:spPr>
        <p:txBody>
          <a:bodyPr rtlCol="0"/>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rtl="0"/>
            <a:r>
              <a:rPr lang="vi"/>
              <a:t>Fare clic per modificare gli stili del testo dello schema</a:t>
            </a:r>
          </a:p>
        </p:txBody>
      </p:sp>
      <p:sp>
        <p:nvSpPr>
          <p:cNvPr id="5" name="Date Placeholder 4"/>
          <p:cNvSpPr>
            <a:spLocks noGrp="1"/>
          </p:cNvSpPr>
          <p:nvPr>
            <p:ph type="dt" sz="half" idx="10"/>
          </p:nvPr>
        </p:nvSpPr>
        <p:spPr/>
        <p:txBody>
          <a:bodyPr rtlCol="0"/>
          <a:lstStyle/>
          <a:p>
            <a:pPr rtl="0"/>
            <a:r>
              <a:rPr lang="it-IT"/>
              <a:t>14/09/2017</a:t>
            </a:r>
          </a:p>
        </p:txBody>
      </p:sp>
      <p:sp>
        <p:nvSpPr>
          <p:cNvPr id="6" name="Footer Placeholder 5"/>
          <p:cNvSpPr>
            <a:spLocks noGrp="1"/>
          </p:cNvSpPr>
          <p:nvPr>
            <p:ph type="ftr" sz="quarter" idx="11"/>
          </p:nvPr>
        </p:nvSpPr>
        <p:spPr/>
        <p:txBody>
          <a:bodyPr rtlCol="0"/>
          <a:lstStyle/>
          <a:p>
            <a:pPr rtl="0"/>
            <a:endParaRPr lang="it-IT"/>
          </a:p>
        </p:txBody>
      </p:sp>
      <p:sp>
        <p:nvSpPr>
          <p:cNvPr id="7" name="Slide Number Placeholder 6"/>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rtl="0"/>
            <a:r>
              <a:rPr lang="vi"/>
              <a:t>Fare clic per modificare stile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rtl="0"/>
            <a:r>
              <a:rPr lang="vi"/>
              <a:t>Fare clic per modificare gli stili del testo dello schema</a:t>
            </a:r>
          </a:p>
          <a:p>
            <a:pPr lvl="1" rtl="0"/>
            <a:r>
              <a:rPr lang="vi"/>
              <a:t>Secondo livello</a:t>
            </a:r>
          </a:p>
          <a:p>
            <a:pPr lvl="2" rtl="0"/>
            <a:r>
              <a:rPr lang="vi"/>
              <a:t>Terzo livello</a:t>
            </a:r>
          </a:p>
          <a:p>
            <a:pPr lvl="3" rtl="0"/>
            <a:r>
              <a:rPr lang="vi"/>
              <a:t>Quarto livello</a:t>
            </a:r>
          </a:p>
          <a:p>
            <a:pPr lvl="4" rtl="0"/>
            <a:r>
              <a:rPr lang="vi"/>
              <a:t>Quinto livello</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pPr rtl="0"/>
            <a:r>
              <a:rPr lang="it-IT"/>
              <a:t>14/09/2017</a:t>
            </a: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pPr rtl="0"/>
            <a:endParaRPr lang="it-IT"/>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pPr rtl="0"/>
            <a:fld id="{20420942-0C1D-C342-8146-AAA4F3CAD529}" type="slidenum">
              <a:rPr lang="it-IT" smtClean="0"/>
              <a:t>‹#›</a:t>
            </a:fld>
            <a:endParaRPr lang="it-IT"/>
          </a:p>
        </p:txBody>
      </p:sp>
    </p:spTree>
    <p:extLst>
      <p:ext uri="{BB962C8B-B14F-4D97-AF65-F5344CB8AC3E}">
        <p14:creationId xmlns:p14="http://schemas.microsoft.com/office/powerpoint/2010/main" val="7385331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png"/><Relationship Id="rId10" Type="http://schemas.openxmlformats.org/officeDocument/2006/relationships/image" Target="../media/image13.emf"/><Relationship Id="rId4" Type="http://schemas.openxmlformats.org/officeDocument/2006/relationships/image" Target="../media/image7.emf"/><Relationship Id="rId9" Type="http://schemas.openxmlformats.org/officeDocument/2006/relationships/image" Target="../media/image12.emf"/></Relationships>
</file>

<file path=ppt/slides/_rels/slide3.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image" Target="../media/image14.emf"/><Relationship Id="rId7" Type="http://schemas.openxmlformats.org/officeDocument/2006/relationships/image" Target="../media/image18.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7.emf"/><Relationship Id="rId11" Type="http://schemas.openxmlformats.org/officeDocument/2006/relationships/image" Target="../media/image22.png"/><Relationship Id="rId5" Type="http://schemas.openxmlformats.org/officeDocument/2006/relationships/image" Target="../media/image16.emf"/><Relationship Id="rId10" Type="http://schemas.openxmlformats.org/officeDocument/2006/relationships/image" Target="../media/image21.png"/><Relationship Id="rId4" Type="http://schemas.openxmlformats.org/officeDocument/2006/relationships/image" Target="../media/image15.emf"/><Relationship Id="rId9" Type="http://schemas.openxmlformats.org/officeDocument/2006/relationships/image" Target="../media/image20.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7772400" cy="10058400"/>
          </a:xfrm>
          <a:prstGeom prst="rect">
            <a:avLst/>
          </a:prstGeom>
          <a:solidFill>
            <a:srgbClr val="315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Segoe UI" panose="020B0502040204020203" pitchFamily="34" charset="0"/>
              <a:cs typeface="Segoe UI" panose="020B0502040204020203" pitchFamily="34" charset="0"/>
            </a:endParaRPr>
          </a:p>
        </p:txBody>
      </p:sp>
      <p:pic>
        <p:nvPicPr>
          <p:cNvPr id="5" name="Immagine 4"/>
          <p:cNvPicPr>
            <a:picLocks noChangeAspect="1"/>
          </p:cNvPicPr>
          <p:nvPr/>
        </p:nvPicPr>
        <p:blipFill>
          <a:blip r:embed="rId3"/>
          <a:stretch>
            <a:fillRect/>
          </a:stretch>
        </p:blipFill>
        <p:spPr>
          <a:xfrm>
            <a:off x="488022" y="417815"/>
            <a:ext cx="1422400" cy="304800"/>
          </a:xfrm>
          <a:prstGeom prst="rect">
            <a:avLst/>
          </a:prstGeom>
        </p:spPr>
      </p:pic>
      <p:sp>
        <p:nvSpPr>
          <p:cNvPr id="6" name="Rettangolo 5"/>
          <p:cNvSpPr/>
          <p:nvPr/>
        </p:nvSpPr>
        <p:spPr>
          <a:xfrm>
            <a:off x="477751" y="1386344"/>
            <a:ext cx="6015519" cy="1200329"/>
          </a:xfrm>
          <a:prstGeom prst="rect">
            <a:avLst/>
          </a:prstGeom>
        </p:spPr>
        <p:txBody>
          <a:bodyPr wrap="square" rtlCol="0">
            <a:spAutoFit/>
          </a:bodyPr>
          <a:lstStyle/>
          <a:p>
            <a:pPr rtl="0"/>
            <a:r>
              <a:rPr lang="vi" sz="3600" dirty="0">
                <a:solidFill>
                  <a:schemeClr val="bg1"/>
                </a:solidFill>
                <a:latin typeface="Segoe UI Light" panose="020B0502040204020203" pitchFamily="34" charset="0"/>
                <a:ea typeface="Segoe Pro Display Light" charset="0"/>
                <a:cs typeface="Segoe UI Light" panose="020B0502040204020203" pitchFamily="34" charset="0"/>
              </a:rPr>
              <a:t>5 cách mới </a:t>
            </a:r>
          </a:p>
          <a:p>
            <a:pPr rtl="0"/>
            <a:r>
              <a:rPr lang="vi" sz="3600" dirty="0">
                <a:solidFill>
                  <a:schemeClr val="bg1"/>
                </a:solidFill>
                <a:latin typeface="Segoe UI Light" panose="020B0502040204020203" pitchFamily="34" charset="0"/>
                <a:ea typeface="Segoe Pro Display Light" charset="0"/>
                <a:cs typeface="Segoe UI Light" panose="020B0502040204020203" pitchFamily="34" charset="0"/>
              </a:rPr>
              <a:t>để làm việc</a:t>
            </a:r>
          </a:p>
        </p:txBody>
      </p:sp>
      <p:sp>
        <p:nvSpPr>
          <p:cNvPr id="7" name="Rettangolo 6"/>
          <p:cNvSpPr/>
          <p:nvPr/>
        </p:nvSpPr>
        <p:spPr>
          <a:xfrm>
            <a:off x="488026" y="2398524"/>
            <a:ext cx="6015519" cy="2246769"/>
          </a:xfrm>
          <a:prstGeom prst="rect">
            <a:avLst/>
          </a:prstGeom>
        </p:spPr>
        <p:txBody>
          <a:bodyPr wrap="square" rtlCol="0">
            <a:spAutoFit/>
          </a:bodyPr>
          <a:lstStyle/>
          <a:p>
            <a:pPr rtl="0"/>
            <a:r>
              <a:rPr lang="vi" sz="7000" dirty="0">
                <a:solidFill>
                  <a:schemeClr val="bg1"/>
                </a:solidFill>
                <a:latin typeface="Segoe UI Light" panose="020B0502040204020203" pitchFamily="34" charset="0"/>
                <a:ea typeface="Segoe Pro Display Light" charset="0"/>
                <a:cs typeface="Segoe UI Light" panose="020B0502040204020203" pitchFamily="34" charset="0"/>
              </a:rPr>
              <a:t>trong </a:t>
            </a:r>
            <a:endParaRPr lang="en-US" sz="7000" dirty="0">
              <a:solidFill>
                <a:schemeClr val="bg1"/>
              </a:solidFill>
              <a:latin typeface="Segoe UI Light" panose="020B0502040204020203" pitchFamily="34" charset="0"/>
              <a:ea typeface="Segoe Pro Display Light" charset="0"/>
              <a:cs typeface="Segoe UI Light" panose="020B0502040204020203" pitchFamily="34" charset="0"/>
            </a:endParaRPr>
          </a:p>
          <a:p>
            <a:pPr rtl="0"/>
            <a:r>
              <a:rPr lang="vi" sz="7000" dirty="0">
                <a:solidFill>
                  <a:schemeClr val="bg1"/>
                </a:solidFill>
                <a:latin typeface="Segoe UI Light" panose="020B0502040204020203" pitchFamily="34" charset="0"/>
                <a:ea typeface="Segoe Pro Display Light" charset="0"/>
                <a:cs typeface="Segoe UI Light" panose="020B0502040204020203" pitchFamily="34" charset="0"/>
              </a:rPr>
              <a:t>Word</a:t>
            </a:r>
          </a:p>
        </p:txBody>
      </p:sp>
      <p:sp>
        <p:nvSpPr>
          <p:cNvPr id="8" name="Rettangolo 7"/>
          <p:cNvSpPr/>
          <p:nvPr/>
        </p:nvSpPr>
        <p:spPr>
          <a:xfrm>
            <a:off x="0" y="5118862"/>
            <a:ext cx="7772400" cy="4939538"/>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Segoe UI" panose="020B0502040204020203" pitchFamily="34" charset="0"/>
              <a:cs typeface="Segoe UI" panose="020B0502040204020203" pitchFamily="34" charset="0"/>
            </a:endParaRPr>
          </a:p>
        </p:txBody>
      </p:sp>
      <p:sp>
        <p:nvSpPr>
          <p:cNvPr id="9" name="Rettangolo 8"/>
          <p:cNvSpPr/>
          <p:nvPr/>
        </p:nvSpPr>
        <p:spPr>
          <a:xfrm>
            <a:off x="878444" y="5392191"/>
            <a:ext cx="6015519" cy="353943"/>
          </a:xfrm>
          <a:prstGeom prst="rect">
            <a:avLst/>
          </a:prstGeom>
          <a:solidFill>
            <a:srgbClr val="E6E6E6"/>
          </a:solidFill>
        </p:spPr>
        <p:txBody>
          <a:bodyPr wrap="square" rtlCol="0">
            <a:spAutoFit/>
          </a:bodyPr>
          <a:lstStyle/>
          <a:p>
            <a:pPr rtl="0"/>
            <a:r>
              <a:rPr lang="vi" sz="1700" b="1">
                <a:solidFill>
                  <a:srgbClr val="315D99"/>
                </a:solidFill>
                <a:latin typeface="Segoe UI" panose="020B0502040204020203" pitchFamily="34" charset="0"/>
                <a:ea typeface="Segoe Pro Display" charset="0"/>
                <a:cs typeface="Segoe UI" panose="020B0502040204020203" pitchFamily="34" charset="0"/>
              </a:rPr>
              <a:t>Cộng tác với bất kỳ ai, tại bất kỳ đâu</a:t>
            </a:r>
          </a:p>
        </p:txBody>
      </p:sp>
      <p:pic>
        <p:nvPicPr>
          <p:cNvPr id="10" name="Immagine 9"/>
          <p:cNvPicPr>
            <a:picLocks noChangeAspect="1"/>
          </p:cNvPicPr>
          <p:nvPr/>
        </p:nvPicPr>
        <p:blipFill>
          <a:blip r:embed="rId4"/>
          <a:stretch>
            <a:fillRect/>
          </a:stretch>
        </p:blipFill>
        <p:spPr>
          <a:xfrm>
            <a:off x="3558851" y="470596"/>
            <a:ext cx="3822700" cy="4419600"/>
          </a:xfrm>
          <a:prstGeom prst="rect">
            <a:avLst/>
          </a:prstGeom>
        </p:spPr>
      </p:pic>
      <p:pic>
        <p:nvPicPr>
          <p:cNvPr id="11" name="Immagine 10"/>
          <p:cNvPicPr>
            <a:picLocks noChangeAspect="1"/>
          </p:cNvPicPr>
          <p:nvPr/>
        </p:nvPicPr>
        <p:blipFill>
          <a:blip r:embed="rId5"/>
          <a:stretch>
            <a:fillRect/>
          </a:stretch>
        </p:blipFill>
        <p:spPr>
          <a:xfrm>
            <a:off x="488022" y="6394731"/>
            <a:ext cx="1219200" cy="1371600"/>
          </a:xfrm>
          <a:prstGeom prst="rect">
            <a:avLst/>
          </a:prstGeom>
        </p:spPr>
      </p:pic>
      <p:pic>
        <p:nvPicPr>
          <p:cNvPr id="12" name="Immagine 11"/>
          <p:cNvPicPr>
            <a:picLocks noChangeAspect="1"/>
          </p:cNvPicPr>
          <p:nvPr/>
        </p:nvPicPr>
        <p:blipFill>
          <a:blip r:embed="rId6"/>
          <a:stretch>
            <a:fillRect/>
          </a:stretch>
        </p:blipFill>
        <p:spPr>
          <a:xfrm>
            <a:off x="488022" y="5384802"/>
            <a:ext cx="330200" cy="330200"/>
          </a:xfrm>
          <a:prstGeom prst="rect">
            <a:avLst/>
          </a:prstGeom>
        </p:spPr>
      </p:pic>
      <p:sp>
        <p:nvSpPr>
          <p:cNvPr id="13" name="Rettangolo 12"/>
          <p:cNvSpPr/>
          <p:nvPr/>
        </p:nvSpPr>
        <p:spPr>
          <a:xfrm>
            <a:off x="4223712" y="6433549"/>
            <a:ext cx="3242408" cy="800219"/>
          </a:xfrm>
          <a:prstGeom prst="rect">
            <a:avLst/>
          </a:prstGeom>
        </p:spPr>
        <p:txBody>
          <a:bodyPr wrap="square" rtlCol="0">
            <a:spAutoFit/>
          </a:bodyPr>
          <a:lstStyle/>
          <a:p>
            <a:pPr rtl="0"/>
            <a:r>
              <a:rPr lang="vi" sz="1300" b="1" dirty="0">
                <a:solidFill>
                  <a:srgbClr val="315D99"/>
                </a:solidFill>
                <a:latin typeface="Segoe UI" panose="020B0502040204020203" pitchFamily="34" charset="0"/>
                <a:ea typeface="Segoe Pro Display" charset="0"/>
                <a:cs typeface="Segoe UI" panose="020B0502040204020203" pitchFamily="34" charset="0"/>
              </a:rPr>
              <a:t>Lưu vào Đám mây</a:t>
            </a:r>
          </a:p>
          <a:p>
            <a:pPr rtl="0"/>
            <a:r>
              <a:rPr lang="vi" sz="1100" dirty="0">
                <a:latin typeface="Segoe UI" panose="020B0502040204020203" pitchFamily="34" charset="0"/>
                <a:ea typeface="Segoe Pro Display" charset="0"/>
                <a:cs typeface="Segoe UI" panose="020B0502040204020203" pitchFamily="34" charset="0"/>
              </a:rPr>
              <a:t>Lưu tệp vào đám mây để bạn có thể truy nhập chúng từ mọi nơi, đồng thời giúp dễ dàng chia sẻ những tệp đó với nhóm của bạn.</a:t>
            </a:r>
          </a:p>
        </p:txBody>
      </p:sp>
      <p:sp>
        <p:nvSpPr>
          <p:cNvPr id="14" name="Rettangolo 13"/>
          <p:cNvSpPr/>
          <p:nvPr/>
        </p:nvSpPr>
        <p:spPr>
          <a:xfrm>
            <a:off x="5470205" y="7717169"/>
            <a:ext cx="2255957" cy="969496"/>
          </a:xfrm>
          <a:prstGeom prst="rect">
            <a:avLst/>
          </a:prstGeom>
        </p:spPr>
        <p:txBody>
          <a:bodyPr wrap="square" rtlCol="0">
            <a:spAutoFit/>
          </a:bodyPr>
          <a:lstStyle/>
          <a:p>
            <a:pPr rtl="0"/>
            <a:r>
              <a:rPr lang="vi" sz="1300" b="1" dirty="0">
                <a:solidFill>
                  <a:srgbClr val="315D99"/>
                </a:solidFill>
                <a:latin typeface="Segoe UI" panose="020B0502040204020203" pitchFamily="34" charset="0"/>
                <a:ea typeface="Segoe Pro Display" charset="0"/>
                <a:cs typeface="Segoe UI" panose="020B0502040204020203" pitchFamily="34" charset="0"/>
              </a:rPr>
              <a:t>Chia sẻ</a:t>
            </a:r>
          </a:p>
          <a:p>
            <a:pPr rtl="0"/>
            <a:r>
              <a:rPr lang="vi" sz="1100" dirty="0">
                <a:latin typeface="Segoe UI" panose="020B0502040204020203" pitchFamily="34" charset="0"/>
                <a:ea typeface="Segoe Pro Display" charset="0"/>
                <a:cs typeface="Segoe UI" panose="020B0502040204020203" pitchFamily="34" charset="0"/>
              </a:rPr>
              <a:t>Với một thao tác bấm nút, bạn có thể nhanh chóng mời người khác chỉnh sửa hoặc xem tài liệu của mình.</a:t>
            </a:r>
          </a:p>
        </p:txBody>
      </p:sp>
      <p:sp>
        <p:nvSpPr>
          <p:cNvPr id="15" name="Rettangolo 14"/>
          <p:cNvSpPr/>
          <p:nvPr/>
        </p:nvSpPr>
        <p:spPr>
          <a:xfrm>
            <a:off x="388438" y="7831154"/>
            <a:ext cx="1811262" cy="1338828"/>
          </a:xfrm>
          <a:prstGeom prst="rect">
            <a:avLst/>
          </a:prstGeom>
        </p:spPr>
        <p:txBody>
          <a:bodyPr wrap="square" rtlCol="0">
            <a:spAutoFit/>
          </a:bodyPr>
          <a:lstStyle/>
          <a:p>
            <a:pPr algn="r" rtl="0"/>
            <a:r>
              <a:rPr lang="vi" sz="1300" b="1" dirty="0">
                <a:solidFill>
                  <a:srgbClr val="315D99"/>
                </a:solidFill>
                <a:latin typeface="Segoe UI" panose="020B0502040204020203" pitchFamily="34" charset="0"/>
                <a:ea typeface="Segoe Pro Display" charset="0"/>
                <a:cs typeface="Segoe UI" panose="020B0502040204020203" pitchFamily="34" charset="0"/>
              </a:rPr>
              <a:t>Cộng tác cùng nhau trong thời gian thực</a:t>
            </a:r>
          </a:p>
          <a:p>
            <a:pPr algn="r" rtl="0"/>
            <a:endParaRPr lang="en-US" sz="1100" dirty="0">
              <a:latin typeface="Segoe UI" panose="020B0502040204020203" pitchFamily="34" charset="0"/>
              <a:ea typeface="Segoe Pro Display" charset="0"/>
              <a:cs typeface="Segoe UI" panose="020B0502040204020203" pitchFamily="34" charset="0"/>
            </a:endParaRPr>
          </a:p>
          <a:p>
            <a:pPr algn="r" rtl="0"/>
            <a:r>
              <a:rPr lang="vi" sz="1100" dirty="0">
                <a:latin typeface="Segoe UI" panose="020B0502040204020203" pitchFamily="34" charset="0"/>
                <a:ea typeface="Segoe Pro Display" charset="0"/>
                <a:cs typeface="Segoe UI" panose="020B0502040204020203" pitchFamily="34" charset="0"/>
              </a:rPr>
              <a:t>Đồng tác giả tài liệu trong thời gian thực, cũng như xem thay đổi của người khác khi có.</a:t>
            </a:r>
          </a:p>
        </p:txBody>
      </p:sp>
      <p:pic>
        <p:nvPicPr>
          <p:cNvPr id="16" name="Immagine 15"/>
          <p:cNvPicPr>
            <a:picLocks noChangeAspect="1"/>
          </p:cNvPicPr>
          <p:nvPr/>
        </p:nvPicPr>
        <p:blipFill>
          <a:blip r:embed="rId7"/>
          <a:stretch>
            <a:fillRect/>
          </a:stretch>
        </p:blipFill>
        <p:spPr>
          <a:xfrm>
            <a:off x="2312718" y="6523695"/>
            <a:ext cx="3100726" cy="3165517"/>
          </a:xfrm>
          <a:prstGeom prst="rect">
            <a:avLst/>
          </a:prstGeom>
        </p:spPr>
      </p:pic>
      <p:sp>
        <p:nvSpPr>
          <p:cNvPr id="17" name="Rettangolo 16"/>
          <p:cNvSpPr/>
          <p:nvPr/>
        </p:nvSpPr>
        <p:spPr>
          <a:xfrm>
            <a:off x="4255566" y="9029584"/>
            <a:ext cx="3112980" cy="969496"/>
          </a:xfrm>
          <a:prstGeom prst="rect">
            <a:avLst/>
          </a:prstGeom>
        </p:spPr>
        <p:txBody>
          <a:bodyPr wrap="square" rtlCol="0">
            <a:spAutoFit/>
          </a:bodyPr>
          <a:lstStyle/>
          <a:p>
            <a:pPr rtl="0"/>
            <a:r>
              <a:rPr lang="vi" sz="1300" b="1" dirty="0">
                <a:solidFill>
                  <a:srgbClr val="315D99"/>
                </a:solidFill>
                <a:latin typeface="Segoe UI" panose="020B0502040204020203" pitchFamily="34" charset="0"/>
                <a:ea typeface="Segoe Pro Display" charset="0"/>
                <a:cs typeface="Segoe UI" panose="020B0502040204020203" pitchFamily="34" charset="0"/>
              </a:rPr>
              <a:t>Đưa ra hoặc nhận lại các ý tưởng</a:t>
            </a:r>
          </a:p>
          <a:p>
            <a:pPr rtl="0"/>
            <a:r>
              <a:rPr lang="vi" sz="1100" dirty="0">
                <a:latin typeface="Segoe UI" panose="020B0502040204020203" pitchFamily="34" charset="0"/>
                <a:ea typeface="Segoe Pro Display" charset="0"/>
                <a:cs typeface="Segoe UI" panose="020B0502040204020203" pitchFamily="34" charset="0"/>
              </a:rPr>
              <a:t>Theo dõi các thay đổi và chia sẻ suy nghĩ của bạn</a:t>
            </a:r>
            <a:r>
              <a:rPr lang="en-US" sz="1100" dirty="0">
                <a:latin typeface="Segoe UI" panose="020B0502040204020203" pitchFamily="34" charset="0"/>
                <a:ea typeface="Segoe Pro Display" charset="0"/>
                <a:cs typeface="Segoe UI" panose="020B0502040204020203" pitchFamily="34" charset="0"/>
              </a:rPr>
              <a:t> </a:t>
            </a:r>
            <a:r>
              <a:rPr lang="vi" sz="1100" dirty="0">
                <a:latin typeface="Segoe UI" panose="020B0502040204020203" pitchFamily="34" charset="0"/>
                <a:ea typeface="Segoe Pro Display" charset="0"/>
                <a:cs typeface="Segoe UI" panose="020B0502040204020203" pitchFamily="34" charset="0"/>
              </a:rPr>
              <a:t>trong các chú thích. Tất cả mọi người đều có thể tham gia vào cuộc hội thoại, cũng như luôn duy trì cập nhật các thay đổi.</a:t>
            </a:r>
          </a:p>
        </p:txBody>
      </p:sp>
      <p:sp>
        <p:nvSpPr>
          <p:cNvPr id="18" name="Rettangolo arrotondato 17"/>
          <p:cNvSpPr/>
          <p:nvPr/>
        </p:nvSpPr>
        <p:spPr>
          <a:xfrm>
            <a:off x="457200" y="9429690"/>
            <a:ext cx="2912724" cy="348608"/>
          </a:xfrm>
          <a:prstGeom prst="roundRect">
            <a:avLst/>
          </a:prstGeom>
          <a:solidFill>
            <a:srgbClr val="315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Segoe UI" panose="020B0502040204020203" pitchFamily="34" charset="0"/>
              <a:cs typeface="Segoe UI" panose="020B0502040204020203" pitchFamily="34" charset="0"/>
            </a:endParaRPr>
          </a:p>
        </p:txBody>
      </p:sp>
      <p:sp>
        <p:nvSpPr>
          <p:cNvPr id="19" name="Rettangolo 18"/>
          <p:cNvSpPr/>
          <p:nvPr/>
        </p:nvSpPr>
        <p:spPr>
          <a:xfrm>
            <a:off x="943167" y="9459414"/>
            <a:ext cx="1958549" cy="276999"/>
          </a:xfrm>
          <a:prstGeom prst="rect">
            <a:avLst/>
          </a:prstGeom>
        </p:spPr>
        <p:txBody>
          <a:bodyPr wrap="none" rtlCol="0">
            <a:spAutoFit/>
          </a:bodyPr>
          <a:lstStyle/>
          <a:p>
            <a:pPr rtl="0"/>
            <a:r>
              <a:rPr lang="vi" sz="1200" b="1" dirty="0">
                <a:solidFill>
                  <a:schemeClr val="bg1"/>
                </a:solidFill>
                <a:latin typeface="Segoe UI" panose="020B0502040204020203" pitchFamily="34" charset="0"/>
                <a:ea typeface="Segoe Pro Display" charset="0"/>
                <a:cs typeface="Segoe UI" panose="020B0502040204020203" pitchFamily="34" charset="0"/>
              </a:rPr>
              <a:t>aka.ms/coauthorinword </a:t>
            </a:r>
          </a:p>
        </p:txBody>
      </p:sp>
      <p:cxnSp>
        <p:nvCxnSpPr>
          <p:cNvPr id="20" name="Connettore 1 19"/>
          <p:cNvCxnSpPr/>
          <p:nvPr/>
        </p:nvCxnSpPr>
        <p:spPr>
          <a:xfrm>
            <a:off x="0" y="10066858"/>
            <a:ext cx="7772400" cy="0"/>
          </a:xfrm>
          <a:prstGeom prst="line">
            <a:avLst/>
          </a:prstGeom>
          <a:ln>
            <a:solidFill>
              <a:srgbClr val="315D99"/>
            </a:solidFill>
          </a:ln>
        </p:spPr>
        <p:style>
          <a:lnRef idx="1">
            <a:schemeClr val="accent1"/>
          </a:lnRef>
          <a:fillRef idx="0">
            <a:schemeClr val="accent1"/>
          </a:fillRef>
          <a:effectRef idx="0">
            <a:schemeClr val="accent1"/>
          </a:effectRef>
          <a:fontRef idx="minor">
            <a:schemeClr val="tx1"/>
          </a:fontRef>
        </p:style>
      </p:cxnSp>
      <p:sp>
        <p:nvSpPr>
          <p:cNvPr id="21" name="Rettangolo 20"/>
          <p:cNvSpPr/>
          <p:nvPr/>
        </p:nvSpPr>
        <p:spPr>
          <a:xfrm>
            <a:off x="457200" y="5767462"/>
            <a:ext cx="7150964" cy="553998"/>
          </a:xfrm>
          <a:prstGeom prst="rect">
            <a:avLst/>
          </a:prstGeom>
          <a:noFill/>
        </p:spPr>
        <p:txBody>
          <a:bodyPr wrap="square" rtlCol="0">
            <a:spAutoFit/>
          </a:bodyPr>
          <a:lstStyle/>
          <a:p>
            <a:pPr rtl="0"/>
            <a:r>
              <a:rPr lang="vi" sz="1500" dirty="0">
                <a:latin typeface="Segoe UI" panose="020B0502040204020203" pitchFamily="34" charset="0"/>
                <a:ea typeface="Segoe Pro Display" charset="0"/>
                <a:cs typeface="Segoe UI" panose="020B0502040204020203" pitchFamily="34" charset="0"/>
              </a:rPr>
              <a:t>Không cần phải tập trung vào cùng một máy tính hay gửi tệp qua lại. Tất cả các bạn đều có thể chỉnh sửa cùng một bản tài liệu—ngay cả trong thời gian thực.</a:t>
            </a:r>
          </a:p>
        </p:txBody>
      </p:sp>
    </p:spTree>
    <p:extLst>
      <p:ext uri="{BB962C8B-B14F-4D97-AF65-F5344CB8AC3E}">
        <p14:creationId xmlns:p14="http://schemas.microsoft.com/office/powerpoint/2010/main" val="763596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0"/>
            <a:ext cx="7772400" cy="100584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Segoe UI" panose="020B0502040204020203" pitchFamily="34" charset="0"/>
              <a:cs typeface="Segoe UI" panose="020B0502040204020203" pitchFamily="34" charset="0"/>
            </a:endParaRPr>
          </a:p>
        </p:txBody>
      </p:sp>
      <p:sp>
        <p:nvSpPr>
          <p:cNvPr id="3" name="Rettangolo 2"/>
          <p:cNvSpPr/>
          <p:nvPr/>
        </p:nvSpPr>
        <p:spPr>
          <a:xfrm>
            <a:off x="878444" y="522240"/>
            <a:ext cx="6015519" cy="353943"/>
          </a:xfrm>
          <a:prstGeom prst="rect">
            <a:avLst/>
          </a:prstGeom>
          <a:solidFill>
            <a:srgbClr val="E6E6E6"/>
          </a:solidFill>
        </p:spPr>
        <p:txBody>
          <a:bodyPr wrap="square" rtlCol="0">
            <a:spAutoFit/>
          </a:bodyPr>
          <a:lstStyle/>
          <a:p>
            <a:pPr rtl="0"/>
            <a:r>
              <a:rPr lang="vi" sz="1700" b="1" dirty="0">
                <a:solidFill>
                  <a:srgbClr val="315D99"/>
                </a:solidFill>
                <a:latin typeface="Segoe UI" panose="020B0502040204020203" pitchFamily="34" charset="0"/>
                <a:ea typeface="Segoe Pro Display" charset="0"/>
                <a:cs typeface="Segoe UI" panose="020B0502040204020203" pitchFamily="34" charset="0"/>
              </a:rPr>
              <a:t>Lắng nghe nội dung của bạn</a:t>
            </a:r>
          </a:p>
        </p:txBody>
      </p:sp>
      <p:pic>
        <p:nvPicPr>
          <p:cNvPr id="4" name="Immagine 3"/>
          <p:cNvPicPr>
            <a:picLocks noChangeAspect="1"/>
          </p:cNvPicPr>
          <p:nvPr/>
        </p:nvPicPr>
        <p:blipFill>
          <a:blip r:embed="rId3"/>
          <a:stretch>
            <a:fillRect/>
          </a:stretch>
        </p:blipFill>
        <p:spPr>
          <a:xfrm>
            <a:off x="472611" y="525125"/>
            <a:ext cx="330200" cy="330200"/>
          </a:xfrm>
          <a:prstGeom prst="rect">
            <a:avLst/>
          </a:prstGeom>
        </p:spPr>
      </p:pic>
      <p:pic>
        <p:nvPicPr>
          <p:cNvPr id="5" name="Immagine 4"/>
          <p:cNvPicPr>
            <a:picLocks noChangeAspect="1"/>
          </p:cNvPicPr>
          <p:nvPr/>
        </p:nvPicPr>
        <p:blipFill>
          <a:blip r:embed="rId4"/>
          <a:stretch>
            <a:fillRect/>
          </a:stretch>
        </p:blipFill>
        <p:spPr>
          <a:xfrm>
            <a:off x="6435998" y="459767"/>
            <a:ext cx="1257300" cy="1219200"/>
          </a:xfrm>
          <a:prstGeom prst="rect">
            <a:avLst/>
          </a:prstGeom>
        </p:spPr>
      </p:pic>
      <p:pic>
        <p:nvPicPr>
          <p:cNvPr id="6" name="Immagine 5"/>
          <p:cNvPicPr>
            <a:picLocks noChangeAspect="1"/>
          </p:cNvPicPr>
          <p:nvPr/>
        </p:nvPicPr>
        <p:blipFill>
          <a:blip r:embed="rId5"/>
          <a:stretch>
            <a:fillRect/>
          </a:stretch>
        </p:blipFill>
        <p:spPr>
          <a:xfrm>
            <a:off x="137172" y="1545091"/>
            <a:ext cx="5372099" cy="3263900"/>
          </a:xfrm>
          <a:prstGeom prst="rect">
            <a:avLst/>
          </a:prstGeom>
        </p:spPr>
      </p:pic>
      <p:sp>
        <p:nvSpPr>
          <p:cNvPr id="7" name="Rettangolo 6"/>
          <p:cNvSpPr/>
          <p:nvPr/>
        </p:nvSpPr>
        <p:spPr>
          <a:xfrm>
            <a:off x="4337409" y="1839219"/>
            <a:ext cx="2678131" cy="400110"/>
          </a:xfrm>
          <a:prstGeom prst="rect">
            <a:avLst/>
          </a:prstGeom>
          <a:noFill/>
        </p:spPr>
        <p:txBody>
          <a:bodyPr wrap="square" rtlCol="0">
            <a:spAutoFit/>
          </a:bodyPr>
          <a:lstStyle/>
          <a:p>
            <a:pPr rtl="0"/>
            <a:r>
              <a:rPr lang="vi" sz="1000" dirty="0">
                <a:solidFill>
                  <a:srgbClr val="315D99"/>
                </a:solidFill>
                <a:latin typeface="Segoe UI" panose="020B0502040204020203" pitchFamily="34" charset="0"/>
                <a:ea typeface="Segoe Pro Display" charset="0"/>
                <a:cs typeface="Segoe UI" panose="020B0502040204020203" pitchFamily="34" charset="0"/>
              </a:rPr>
              <a:t>Tính năng Đọc To trong Word sẽ giúp bạn nghe tài liệu trong khi từng từ được tô sáng.</a:t>
            </a:r>
          </a:p>
        </p:txBody>
      </p:sp>
      <p:pic>
        <p:nvPicPr>
          <p:cNvPr id="8" name="Immagine 7"/>
          <p:cNvPicPr>
            <a:picLocks noChangeAspect="1"/>
          </p:cNvPicPr>
          <p:nvPr/>
        </p:nvPicPr>
        <p:blipFill>
          <a:blip r:embed="rId6"/>
          <a:stretch>
            <a:fillRect/>
          </a:stretch>
        </p:blipFill>
        <p:spPr>
          <a:xfrm>
            <a:off x="5745579" y="3191509"/>
            <a:ext cx="1066800" cy="469900"/>
          </a:xfrm>
          <a:prstGeom prst="rect">
            <a:avLst/>
          </a:prstGeom>
        </p:spPr>
      </p:pic>
      <p:sp>
        <p:nvSpPr>
          <p:cNvPr id="9" name="Rettangolo 8"/>
          <p:cNvSpPr/>
          <p:nvPr/>
        </p:nvSpPr>
        <p:spPr>
          <a:xfrm>
            <a:off x="4444667" y="2773585"/>
            <a:ext cx="2492958" cy="400110"/>
          </a:xfrm>
          <a:prstGeom prst="rect">
            <a:avLst/>
          </a:prstGeom>
          <a:noFill/>
        </p:spPr>
        <p:txBody>
          <a:bodyPr wrap="square" rtlCol="0">
            <a:spAutoFit/>
          </a:bodyPr>
          <a:lstStyle/>
          <a:p>
            <a:pPr algn="r" rtl="0"/>
            <a:r>
              <a:rPr lang="vi" sz="1000" dirty="0">
                <a:solidFill>
                  <a:srgbClr val="315D99"/>
                </a:solidFill>
                <a:latin typeface="Segoe UI" panose="020B0502040204020203" pitchFamily="34" charset="0"/>
                <a:ea typeface="Segoe Pro Display" charset="0"/>
                <a:cs typeface="Segoe UI" panose="020B0502040204020203" pitchFamily="34" charset="0"/>
              </a:rPr>
              <a:t>Thay đổi tốc độ đọc và giọng nói của trình tường thuật.</a:t>
            </a:r>
          </a:p>
        </p:txBody>
      </p:sp>
      <p:sp>
        <p:nvSpPr>
          <p:cNvPr id="10" name="Rettangolo arrotondato 9"/>
          <p:cNvSpPr/>
          <p:nvPr/>
        </p:nvSpPr>
        <p:spPr>
          <a:xfrm>
            <a:off x="472615" y="4520633"/>
            <a:ext cx="6852863" cy="811659"/>
          </a:xfrm>
          <a:prstGeom prst="roundRect">
            <a:avLst/>
          </a:prstGeom>
          <a:solidFill>
            <a:srgbClr val="315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Segoe UI" panose="020B0502040204020203" pitchFamily="34" charset="0"/>
              <a:cs typeface="Segoe UI" panose="020B0502040204020203" pitchFamily="34" charset="0"/>
            </a:endParaRPr>
          </a:p>
        </p:txBody>
      </p:sp>
      <p:sp>
        <p:nvSpPr>
          <p:cNvPr id="11" name="Rettangolo 10"/>
          <p:cNvSpPr/>
          <p:nvPr/>
        </p:nvSpPr>
        <p:spPr>
          <a:xfrm>
            <a:off x="590765" y="4631771"/>
            <a:ext cx="6560050" cy="646331"/>
          </a:xfrm>
          <a:prstGeom prst="rect">
            <a:avLst/>
          </a:prstGeom>
        </p:spPr>
        <p:txBody>
          <a:bodyPr wrap="square" rtlCol="0">
            <a:spAutoFit/>
          </a:bodyPr>
          <a:lstStyle/>
          <a:p>
            <a:pPr rtl="0"/>
            <a:r>
              <a:rPr lang="vi" sz="1200" dirty="0">
                <a:solidFill>
                  <a:schemeClr val="bg1"/>
                </a:solidFill>
                <a:latin typeface="Segoe UI" panose="020B0502040204020203" pitchFamily="34" charset="0"/>
                <a:cs typeface="Segoe UI" panose="020B0502040204020203" pitchFamily="34" charset="0"/>
              </a:rPr>
              <a:t>Đọc To là một trong các Công cụ Học tập của Word, được thiết kế nhằm hỗ trợ những người mắc chứng khó đọc và chứng khó viết, tuy nhiên tính năng này cũng có thể trợ giúp bất kỳ ai đang cần cải thiện kỹ năng đọc của mình.</a:t>
            </a:r>
            <a:endParaRPr lang="en-US" sz="1200" dirty="0">
              <a:solidFill>
                <a:schemeClr val="bg1"/>
              </a:solidFill>
              <a:latin typeface="Segoe UI" panose="020B0502040204020203" pitchFamily="34" charset="0"/>
              <a:cs typeface="Segoe UI" panose="020B0502040204020203" pitchFamily="34" charset="0"/>
            </a:endParaRPr>
          </a:p>
        </p:txBody>
      </p:sp>
      <p:sp>
        <p:nvSpPr>
          <p:cNvPr id="12" name="Rettangolo arrotondato 11"/>
          <p:cNvSpPr/>
          <p:nvPr/>
        </p:nvSpPr>
        <p:spPr>
          <a:xfrm>
            <a:off x="4632789" y="5123132"/>
            <a:ext cx="2792858" cy="36155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Segoe UI" panose="020B0502040204020203" pitchFamily="34" charset="0"/>
              <a:cs typeface="Segoe UI" panose="020B0502040204020203" pitchFamily="34" charset="0"/>
            </a:endParaRPr>
          </a:p>
        </p:txBody>
      </p:sp>
      <p:sp>
        <p:nvSpPr>
          <p:cNvPr id="13" name="Rettangolo 12"/>
          <p:cNvSpPr/>
          <p:nvPr/>
        </p:nvSpPr>
        <p:spPr>
          <a:xfrm>
            <a:off x="4967004" y="5164460"/>
            <a:ext cx="2124428" cy="276999"/>
          </a:xfrm>
          <a:prstGeom prst="rect">
            <a:avLst/>
          </a:prstGeom>
        </p:spPr>
        <p:txBody>
          <a:bodyPr wrap="none" rtlCol="0">
            <a:spAutoFit/>
          </a:bodyPr>
          <a:lstStyle/>
          <a:p>
            <a:pPr rtl="0"/>
            <a:r>
              <a:rPr lang="vi" sz="1200" b="1" dirty="0">
                <a:solidFill>
                  <a:srgbClr val="315D99"/>
                </a:solidFill>
                <a:latin typeface="Segoe UI" panose="020B0502040204020203" pitchFamily="34" charset="0"/>
                <a:ea typeface="Segoe Pro Display" charset="0"/>
                <a:cs typeface="Segoe UI" panose="020B0502040204020203" pitchFamily="34" charset="0"/>
              </a:rPr>
              <a:t>aka.ms/wordlearningtools </a:t>
            </a:r>
          </a:p>
        </p:txBody>
      </p:sp>
      <p:pic>
        <p:nvPicPr>
          <p:cNvPr id="14" name="Immagine 13"/>
          <p:cNvPicPr>
            <a:picLocks noChangeAspect="1"/>
          </p:cNvPicPr>
          <p:nvPr/>
        </p:nvPicPr>
        <p:blipFill>
          <a:blip r:embed="rId7"/>
          <a:stretch>
            <a:fillRect/>
          </a:stretch>
        </p:blipFill>
        <p:spPr>
          <a:xfrm>
            <a:off x="472611" y="5785008"/>
            <a:ext cx="330200" cy="330200"/>
          </a:xfrm>
          <a:prstGeom prst="rect">
            <a:avLst/>
          </a:prstGeom>
        </p:spPr>
      </p:pic>
      <p:sp>
        <p:nvSpPr>
          <p:cNvPr id="15" name="Rettangolo 14"/>
          <p:cNvSpPr/>
          <p:nvPr/>
        </p:nvSpPr>
        <p:spPr>
          <a:xfrm>
            <a:off x="878444" y="5769960"/>
            <a:ext cx="6015519" cy="353943"/>
          </a:xfrm>
          <a:prstGeom prst="rect">
            <a:avLst/>
          </a:prstGeom>
          <a:solidFill>
            <a:srgbClr val="E6E6E6"/>
          </a:solidFill>
        </p:spPr>
        <p:txBody>
          <a:bodyPr wrap="square" rtlCol="0">
            <a:spAutoFit/>
          </a:bodyPr>
          <a:lstStyle/>
          <a:p>
            <a:pPr rtl="0"/>
            <a:r>
              <a:rPr lang="vi" sz="1700" b="1" dirty="0">
                <a:solidFill>
                  <a:srgbClr val="315D99"/>
                </a:solidFill>
                <a:latin typeface="Segoe UI" panose="020B0502040204020203" pitchFamily="34" charset="0"/>
                <a:ea typeface="Segoe Pro Display" charset="0"/>
                <a:cs typeface="Segoe UI" panose="020B0502040204020203" pitchFamily="34" charset="0"/>
              </a:rPr>
              <a:t>Dịch</a:t>
            </a:r>
          </a:p>
        </p:txBody>
      </p:sp>
      <p:sp>
        <p:nvSpPr>
          <p:cNvPr id="16" name="Rettangolo 15"/>
          <p:cNvSpPr/>
          <p:nvPr/>
        </p:nvSpPr>
        <p:spPr>
          <a:xfrm>
            <a:off x="878440" y="6155504"/>
            <a:ext cx="5488253" cy="784830"/>
          </a:xfrm>
          <a:prstGeom prst="rect">
            <a:avLst/>
          </a:prstGeom>
          <a:noFill/>
        </p:spPr>
        <p:txBody>
          <a:bodyPr wrap="square" rtlCol="0">
            <a:spAutoFit/>
          </a:bodyPr>
          <a:lstStyle/>
          <a:p>
            <a:pPr rtl="0"/>
            <a:r>
              <a:rPr lang="vi" sz="1500" dirty="0">
                <a:latin typeface="Segoe UI" panose="020B0502040204020203" pitchFamily="34" charset="0"/>
                <a:ea typeface="Segoe Pro Display" charset="0"/>
                <a:cs typeface="Segoe UI" panose="020B0502040204020203" pitchFamily="34" charset="0"/>
              </a:rPr>
              <a:t>Gỡ bỏ rào cản ngôn ngữ. Đọc tài liệu bằng ngôn ngữ của bạn</a:t>
            </a:r>
            <a:r>
              <a:rPr lang="en-US" sz="1500" dirty="0">
                <a:latin typeface="Segoe UI" panose="020B0502040204020203" pitchFamily="34" charset="0"/>
                <a:ea typeface="Segoe Pro Display" charset="0"/>
                <a:cs typeface="Segoe UI" panose="020B0502040204020203" pitchFamily="34" charset="0"/>
              </a:rPr>
              <a:t> </a:t>
            </a:r>
            <a:r>
              <a:rPr lang="vi" sz="1500" dirty="0">
                <a:latin typeface="Segoe UI" panose="020B0502040204020203" pitchFamily="34" charset="0"/>
                <a:ea typeface="Segoe Pro Display" charset="0"/>
                <a:cs typeface="Segoe UI" panose="020B0502040204020203" pitchFamily="34" charset="0"/>
              </a:rPr>
              <a:t>hoặc dịch tài liệu sang ngôn ngữ cho người đọc của bạn mà không cần phải rời khỏi Word.</a:t>
            </a:r>
          </a:p>
        </p:txBody>
      </p:sp>
      <p:pic>
        <p:nvPicPr>
          <p:cNvPr id="17" name="Immagine 16"/>
          <p:cNvPicPr>
            <a:picLocks noChangeAspect="1"/>
          </p:cNvPicPr>
          <p:nvPr/>
        </p:nvPicPr>
        <p:blipFill>
          <a:blip r:embed="rId8"/>
          <a:stretch>
            <a:fillRect/>
          </a:stretch>
        </p:blipFill>
        <p:spPr>
          <a:xfrm>
            <a:off x="821289" y="6971184"/>
            <a:ext cx="3627425" cy="2876114"/>
          </a:xfrm>
          <a:prstGeom prst="rect">
            <a:avLst/>
          </a:prstGeom>
        </p:spPr>
      </p:pic>
      <p:pic>
        <p:nvPicPr>
          <p:cNvPr id="18" name="Immagine 17"/>
          <p:cNvPicPr>
            <a:picLocks noChangeAspect="1"/>
          </p:cNvPicPr>
          <p:nvPr/>
        </p:nvPicPr>
        <p:blipFill>
          <a:blip r:embed="rId9"/>
          <a:stretch>
            <a:fillRect/>
          </a:stretch>
        </p:blipFill>
        <p:spPr>
          <a:xfrm>
            <a:off x="6366693" y="5960743"/>
            <a:ext cx="965200" cy="876300"/>
          </a:xfrm>
          <a:prstGeom prst="rect">
            <a:avLst/>
          </a:prstGeom>
        </p:spPr>
      </p:pic>
      <p:sp>
        <p:nvSpPr>
          <p:cNvPr id="19" name="Rettangolo 18"/>
          <p:cNvSpPr/>
          <p:nvPr/>
        </p:nvSpPr>
        <p:spPr>
          <a:xfrm>
            <a:off x="4564302" y="7048706"/>
            <a:ext cx="2678131" cy="646331"/>
          </a:xfrm>
          <a:prstGeom prst="rect">
            <a:avLst/>
          </a:prstGeom>
          <a:noFill/>
        </p:spPr>
        <p:txBody>
          <a:bodyPr wrap="square" rtlCol="0">
            <a:spAutoFit/>
          </a:bodyPr>
          <a:lstStyle/>
          <a:p>
            <a:pPr rtl="0"/>
            <a:r>
              <a:rPr lang="vi" sz="1200" b="1" dirty="0">
                <a:solidFill>
                  <a:srgbClr val="315D99"/>
                </a:solidFill>
                <a:latin typeface="Segoe UI" panose="020B0502040204020203" pitchFamily="34" charset="0"/>
                <a:ea typeface="Segoe Pro Display" charset="0"/>
                <a:cs typeface="Segoe UI" panose="020B0502040204020203" pitchFamily="34" charset="0"/>
              </a:rPr>
              <a:t>Hãy sử dụng Translator để tra cứu cũng như tìm hiểu ý nghĩa của các từ và cụm từ ở các ngôn ngữ khác.</a:t>
            </a:r>
          </a:p>
        </p:txBody>
      </p:sp>
      <p:sp>
        <p:nvSpPr>
          <p:cNvPr id="20" name="Rettangolo 19"/>
          <p:cNvSpPr/>
          <p:nvPr/>
        </p:nvSpPr>
        <p:spPr>
          <a:xfrm>
            <a:off x="5598561" y="8123009"/>
            <a:ext cx="2678131" cy="1015663"/>
          </a:xfrm>
          <a:prstGeom prst="rect">
            <a:avLst/>
          </a:prstGeom>
          <a:noFill/>
        </p:spPr>
        <p:txBody>
          <a:bodyPr wrap="square" rtlCol="0">
            <a:spAutoFit/>
          </a:bodyPr>
          <a:lstStyle/>
          <a:p>
            <a:pPr rtl="0"/>
            <a:r>
              <a:rPr lang="vi" sz="1200" b="1" dirty="0">
                <a:solidFill>
                  <a:srgbClr val="315D99"/>
                </a:solidFill>
                <a:latin typeface="Segoe UI" panose="020B0502040204020203" pitchFamily="34" charset="0"/>
                <a:ea typeface="Segoe Pro Display" charset="0"/>
                <a:cs typeface="Segoe UI" panose="020B0502040204020203" pitchFamily="34" charset="0"/>
              </a:rPr>
              <a:t>Dịch văn bản được chọn </a:t>
            </a:r>
          </a:p>
          <a:p>
            <a:pPr rtl="0"/>
            <a:r>
              <a:rPr lang="vi" sz="1200" b="1" dirty="0">
                <a:solidFill>
                  <a:srgbClr val="315D99"/>
                </a:solidFill>
                <a:latin typeface="Segoe UI" panose="020B0502040204020203" pitchFamily="34" charset="0"/>
                <a:ea typeface="Segoe Pro Display" charset="0"/>
                <a:cs typeface="Segoe UI" panose="020B0502040204020203" pitchFamily="34" charset="0"/>
              </a:rPr>
              <a:t>hoặc toàn bộ tài liệu ở </a:t>
            </a:r>
          </a:p>
          <a:p>
            <a:pPr rtl="0"/>
            <a:r>
              <a:rPr lang="vi" sz="3600" b="1" dirty="0">
                <a:solidFill>
                  <a:srgbClr val="315D99"/>
                </a:solidFill>
                <a:latin typeface="Segoe UI" panose="020B0502040204020203" pitchFamily="34" charset="0"/>
                <a:ea typeface="Segoe Pro Display" charset="0"/>
                <a:cs typeface="Segoe UI" panose="020B0502040204020203" pitchFamily="34" charset="0"/>
              </a:rPr>
              <a:t>60 </a:t>
            </a:r>
            <a:r>
              <a:rPr lang="vi" sz="1200" b="1" dirty="0">
                <a:solidFill>
                  <a:srgbClr val="315D99"/>
                </a:solidFill>
                <a:latin typeface="Segoe UI" panose="020B0502040204020203" pitchFamily="34" charset="0"/>
                <a:ea typeface="Segoe Pro Display" charset="0"/>
                <a:cs typeface="Segoe UI" panose="020B0502040204020203" pitchFamily="34" charset="0"/>
              </a:rPr>
              <a:t>ngôn ngữ.</a:t>
            </a:r>
          </a:p>
        </p:txBody>
      </p:sp>
      <p:sp>
        <p:nvSpPr>
          <p:cNvPr id="21" name="Rettangolo arrotondato 20"/>
          <p:cNvSpPr/>
          <p:nvPr/>
        </p:nvSpPr>
        <p:spPr>
          <a:xfrm>
            <a:off x="4539892" y="9296317"/>
            <a:ext cx="2912724" cy="348608"/>
          </a:xfrm>
          <a:prstGeom prst="roundRect">
            <a:avLst/>
          </a:prstGeom>
          <a:solidFill>
            <a:srgbClr val="315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Segoe UI" panose="020B0502040204020203" pitchFamily="34" charset="0"/>
              <a:cs typeface="Segoe UI" panose="020B0502040204020203" pitchFamily="34" charset="0"/>
            </a:endParaRPr>
          </a:p>
        </p:txBody>
      </p:sp>
      <p:sp>
        <p:nvSpPr>
          <p:cNvPr id="22" name="Rettangolo 21"/>
          <p:cNvSpPr/>
          <p:nvPr/>
        </p:nvSpPr>
        <p:spPr>
          <a:xfrm>
            <a:off x="5047278" y="9326042"/>
            <a:ext cx="1897955" cy="276999"/>
          </a:xfrm>
          <a:prstGeom prst="rect">
            <a:avLst/>
          </a:prstGeom>
        </p:spPr>
        <p:txBody>
          <a:bodyPr wrap="none" rtlCol="0">
            <a:spAutoFit/>
          </a:bodyPr>
          <a:lstStyle/>
          <a:p>
            <a:pPr rtl="0"/>
            <a:r>
              <a:rPr lang="vi" sz="1200" b="1" dirty="0">
                <a:solidFill>
                  <a:schemeClr val="bg1"/>
                </a:solidFill>
                <a:latin typeface="Segoe UI" panose="020B0502040204020203" pitchFamily="34" charset="0"/>
                <a:ea typeface="Segoe Pro Display" charset="0"/>
                <a:cs typeface="Segoe UI" panose="020B0502040204020203" pitchFamily="34" charset="0"/>
              </a:rPr>
              <a:t>aka.ms/translateinword</a:t>
            </a:r>
          </a:p>
        </p:txBody>
      </p:sp>
      <p:pic>
        <p:nvPicPr>
          <p:cNvPr id="23" name="Immagine 22"/>
          <p:cNvPicPr>
            <a:picLocks noChangeAspect="1"/>
          </p:cNvPicPr>
          <p:nvPr/>
        </p:nvPicPr>
        <p:blipFill>
          <a:blip r:embed="rId10"/>
          <a:stretch>
            <a:fillRect/>
          </a:stretch>
        </p:blipFill>
        <p:spPr>
          <a:xfrm>
            <a:off x="4630861" y="8221058"/>
            <a:ext cx="952500" cy="863600"/>
          </a:xfrm>
          <a:prstGeom prst="rect">
            <a:avLst/>
          </a:prstGeom>
        </p:spPr>
      </p:pic>
      <p:cxnSp>
        <p:nvCxnSpPr>
          <p:cNvPr id="47" name="Connettore 1 46"/>
          <p:cNvCxnSpPr/>
          <p:nvPr/>
        </p:nvCxnSpPr>
        <p:spPr>
          <a:xfrm>
            <a:off x="0" y="5625621"/>
            <a:ext cx="7772400" cy="0"/>
          </a:xfrm>
          <a:prstGeom prst="line">
            <a:avLst/>
          </a:prstGeom>
          <a:ln>
            <a:solidFill>
              <a:srgbClr val="315D99"/>
            </a:solidFill>
          </a:ln>
        </p:spPr>
        <p:style>
          <a:lnRef idx="1">
            <a:schemeClr val="accent1"/>
          </a:lnRef>
          <a:fillRef idx="0">
            <a:schemeClr val="accent1"/>
          </a:fillRef>
          <a:effectRef idx="0">
            <a:schemeClr val="accent1"/>
          </a:effectRef>
          <a:fontRef idx="minor">
            <a:schemeClr val="tx1"/>
          </a:fontRef>
        </p:style>
      </p:cxnSp>
      <p:sp>
        <p:nvSpPr>
          <p:cNvPr id="49" name="Rettangolo 48"/>
          <p:cNvSpPr/>
          <p:nvPr/>
        </p:nvSpPr>
        <p:spPr>
          <a:xfrm>
            <a:off x="878441" y="907788"/>
            <a:ext cx="5614829" cy="323165"/>
          </a:xfrm>
          <a:prstGeom prst="rect">
            <a:avLst/>
          </a:prstGeom>
          <a:noFill/>
        </p:spPr>
        <p:txBody>
          <a:bodyPr wrap="square" rtlCol="0">
            <a:spAutoFit/>
          </a:bodyPr>
          <a:lstStyle/>
          <a:p>
            <a:pPr rtl="0"/>
            <a:r>
              <a:rPr lang="vi" sz="1500" dirty="0">
                <a:latin typeface="Segoe UI" panose="020B0502040204020203" pitchFamily="34" charset="0"/>
                <a:ea typeface="Segoe Pro Display" charset="0"/>
                <a:cs typeface="Segoe UI" panose="020B0502040204020203" pitchFamily="34" charset="0"/>
              </a:rPr>
              <a:t>Bạn quá bận để ngồi xuống và đọc? Thay vào đó, hãy lắng nghe.</a:t>
            </a:r>
          </a:p>
        </p:txBody>
      </p:sp>
    </p:spTree>
    <p:extLst>
      <p:ext uri="{BB962C8B-B14F-4D97-AF65-F5344CB8AC3E}">
        <p14:creationId xmlns:p14="http://schemas.microsoft.com/office/powerpoint/2010/main" val="993440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ttangolo 79"/>
          <p:cNvSpPr/>
          <p:nvPr/>
        </p:nvSpPr>
        <p:spPr>
          <a:xfrm>
            <a:off x="0" y="0"/>
            <a:ext cx="7772400" cy="100584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200">
              <a:latin typeface="Segoe UI" panose="020B0502040204020203" pitchFamily="34" charset="0"/>
              <a:ea typeface="Segoe Pro Display" charset="0"/>
              <a:cs typeface="Segoe UI" panose="020B0502040204020203" pitchFamily="34" charset="0"/>
            </a:endParaRPr>
          </a:p>
        </p:txBody>
      </p:sp>
      <p:sp>
        <p:nvSpPr>
          <p:cNvPr id="81" name="Rettangolo 80"/>
          <p:cNvSpPr/>
          <p:nvPr/>
        </p:nvSpPr>
        <p:spPr>
          <a:xfrm>
            <a:off x="787404" y="273916"/>
            <a:ext cx="6015519" cy="353943"/>
          </a:xfrm>
          <a:prstGeom prst="rect">
            <a:avLst/>
          </a:prstGeom>
          <a:solidFill>
            <a:srgbClr val="E6E6E6"/>
          </a:solidFill>
        </p:spPr>
        <p:txBody>
          <a:bodyPr wrap="square" rtlCol="0">
            <a:spAutoFit/>
          </a:bodyPr>
          <a:lstStyle/>
          <a:p>
            <a:pPr rtl="0"/>
            <a:r>
              <a:rPr lang="vi" sz="1700" b="1" dirty="0">
                <a:solidFill>
                  <a:srgbClr val="315D99"/>
                </a:solidFill>
                <a:latin typeface="Segoe UI" panose="020B0502040204020203" pitchFamily="34" charset="0"/>
                <a:ea typeface="Segoe Pro Display" charset="0"/>
                <a:cs typeface="Segoe UI" panose="020B0502040204020203" pitchFamily="34" charset="0"/>
              </a:rPr>
              <a:t>Đọc chính tả</a:t>
            </a:r>
          </a:p>
        </p:txBody>
      </p:sp>
      <p:sp>
        <p:nvSpPr>
          <p:cNvPr id="82" name="Rettangolo 81"/>
          <p:cNvSpPr/>
          <p:nvPr/>
        </p:nvSpPr>
        <p:spPr>
          <a:xfrm>
            <a:off x="787400" y="661173"/>
            <a:ext cx="6852920" cy="1015663"/>
          </a:xfrm>
          <a:prstGeom prst="rect">
            <a:avLst/>
          </a:prstGeom>
          <a:noFill/>
        </p:spPr>
        <p:txBody>
          <a:bodyPr wrap="square" rtlCol="0">
            <a:spAutoFit/>
          </a:bodyPr>
          <a:lstStyle/>
          <a:p>
            <a:pPr rtl="0"/>
            <a:r>
              <a:rPr lang="vi" sz="1500" dirty="0">
                <a:latin typeface="Segoe UI" panose="020B0502040204020203" pitchFamily="34" charset="0"/>
                <a:ea typeface="Segoe Pro Display" charset="0"/>
                <a:cs typeface="Segoe UI" panose="020B0502040204020203" pitchFamily="34" charset="0"/>
              </a:rPr>
              <a:t>Việc nhập có thể tốn nhiều thời gian. Viết email, thảo tài liệu—tại sao không</a:t>
            </a:r>
            <a:br>
              <a:rPr lang="en-US" sz="1500" dirty="0">
                <a:latin typeface="Segoe UI" panose="020B0502040204020203" pitchFamily="34" charset="0"/>
                <a:ea typeface="Segoe Pro Display" charset="0"/>
                <a:cs typeface="Segoe UI" panose="020B0502040204020203" pitchFamily="34" charset="0"/>
              </a:rPr>
            </a:br>
            <a:r>
              <a:rPr lang="vi" sz="1500" dirty="0">
                <a:latin typeface="Segoe UI" panose="020B0502040204020203" pitchFamily="34" charset="0"/>
                <a:ea typeface="Segoe Pro Display" charset="0"/>
                <a:cs typeface="Segoe UI" panose="020B0502040204020203" pitchFamily="34" charset="0"/>
              </a:rPr>
              <a:t>nhập bằng giọng nói của bạn và để đôi tay được thảnh thơi? Nhập, chỉnh sửa và định dạng tài liệu bằng cách</a:t>
            </a:r>
            <a:r>
              <a:rPr lang="en-US" sz="1500" dirty="0">
                <a:latin typeface="Segoe UI" panose="020B0502040204020203" pitchFamily="34" charset="0"/>
                <a:ea typeface="Segoe Pro Display" charset="0"/>
                <a:cs typeface="Segoe UI" panose="020B0502040204020203" pitchFamily="34" charset="0"/>
              </a:rPr>
              <a:t> </a:t>
            </a:r>
            <a:r>
              <a:rPr lang="vi" sz="1500" dirty="0">
                <a:latin typeface="Segoe UI" panose="020B0502040204020203" pitchFamily="34" charset="0"/>
                <a:ea typeface="Segoe Pro Display" charset="0"/>
                <a:cs typeface="Segoe UI" panose="020B0502040204020203" pitchFamily="34" charset="0"/>
              </a:rPr>
              <a:t>nói trong Word. Mọi nội dung bạn nói sẽ được chuyển đổi thành văn bản.</a:t>
            </a:r>
          </a:p>
        </p:txBody>
      </p:sp>
      <p:pic>
        <p:nvPicPr>
          <p:cNvPr id="83" name="Immagine 82"/>
          <p:cNvPicPr>
            <a:picLocks noChangeAspect="1"/>
          </p:cNvPicPr>
          <p:nvPr/>
        </p:nvPicPr>
        <p:blipFill>
          <a:blip r:embed="rId3"/>
          <a:stretch>
            <a:fillRect/>
          </a:stretch>
        </p:blipFill>
        <p:spPr>
          <a:xfrm>
            <a:off x="4145056" y="1566582"/>
            <a:ext cx="776552" cy="739500"/>
          </a:xfrm>
          <a:prstGeom prst="rect">
            <a:avLst/>
          </a:prstGeom>
        </p:spPr>
      </p:pic>
      <p:sp>
        <p:nvSpPr>
          <p:cNvPr id="84" name="Rettangolo 83"/>
          <p:cNvSpPr/>
          <p:nvPr/>
        </p:nvSpPr>
        <p:spPr>
          <a:xfrm>
            <a:off x="2582192" y="1634999"/>
            <a:ext cx="3886200" cy="584775"/>
          </a:xfrm>
          <a:prstGeom prst="rect">
            <a:avLst/>
          </a:prstGeom>
        </p:spPr>
        <p:txBody>
          <a:bodyPr rtlCol="0">
            <a:spAutoFit/>
          </a:bodyPr>
          <a:lstStyle/>
          <a:p>
            <a:pPr algn="ctr" rtl="0"/>
            <a:r>
              <a:rPr lang="vi" sz="800" dirty="0">
                <a:solidFill>
                  <a:schemeClr val="bg1"/>
                </a:solidFill>
                <a:latin typeface="Segoe UI" panose="020B0502040204020203" pitchFamily="34" charset="0"/>
                <a:ea typeface="Segoe Pro Display" charset="0"/>
                <a:cs typeface="Segoe UI" panose="020B0502040204020203" pitchFamily="34" charset="0"/>
              </a:rPr>
              <a:t>Tôi có thể</a:t>
            </a:r>
            <a:br>
              <a:rPr lang="en-US" sz="800" dirty="0">
                <a:solidFill>
                  <a:schemeClr val="bg1"/>
                </a:solidFill>
                <a:latin typeface="Segoe UI" panose="020B0502040204020203" pitchFamily="34" charset="0"/>
                <a:ea typeface="Segoe Pro Display" charset="0"/>
                <a:cs typeface="Segoe UI" panose="020B0502040204020203" pitchFamily="34" charset="0"/>
              </a:rPr>
            </a:br>
            <a:r>
              <a:rPr lang="vi" sz="800" dirty="0">
                <a:solidFill>
                  <a:schemeClr val="bg1"/>
                </a:solidFill>
                <a:latin typeface="Segoe UI" panose="020B0502040204020203" pitchFamily="34" charset="0"/>
                <a:ea typeface="Segoe Pro Display" charset="0"/>
                <a:cs typeface="Segoe UI" panose="020B0502040204020203" pitchFamily="34" charset="0"/>
              </a:rPr>
              <a:t>nhập bằng</a:t>
            </a:r>
            <a:r>
              <a:rPr lang="en-US" sz="800" dirty="0">
                <a:solidFill>
                  <a:schemeClr val="bg1"/>
                </a:solidFill>
                <a:latin typeface="Segoe UI" panose="020B0502040204020203" pitchFamily="34" charset="0"/>
                <a:ea typeface="Segoe Pro Display" charset="0"/>
                <a:cs typeface="Segoe UI" panose="020B0502040204020203" pitchFamily="34" charset="0"/>
              </a:rPr>
              <a:t> </a:t>
            </a:r>
          </a:p>
          <a:p>
            <a:pPr algn="ctr" rtl="0"/>
            <a:r>
              <a:rPr lang="vi" sz="800" dirty="0">
                <a:solidFill>
                  <a:schemeClr val="bg1"/>
                </a:solidFill>
                <a:latin typeface="Segoe UI" panose="020B0502040204020203" pitchFamily="34" charset="0"/>
                <a:ea typeface="Segoe Pro Display" charset="0"/>
                <a:cs typeface="Segoe UI" panose="020B0502040204020203" pitchFamily="34" charset="0"/>
              </a:rPr>
              <a:t>giọng nói của </a:t>
            </a:r>
            <a:endParaRPr lang="en-US" sz="800" dirty="0">
              <a:solidFill>
                <a:schemeClr val="bg1"/>
              </a:solidFill>
              <a:latin typeface="Segoe UI" panose="020B0502040204020203" pitchFamily="34" charset="0"/>
              <a:ea typeface="Segoe Pro Display" charset="0"/>
              <a:cs typeface="Segoe UI" panose="020B0502040204020203" pitchFamily="34" charset="0"/>
            </a:endParaRPr>
          </a:p>
          <a:p>
            <a:pPr algn="ctr" rtl="0"/>
            <a:r>
              <a:rPr lang="vi" sz="800" dirty="0">
                <a:solidFill>
                  <a:schemeClr val="bg1"/>
                </a:solidFill>
                <a:latin typeface="Segoe UI" panose="020B0502040204020203" pitchFamily="34" charset="0"/>
                <a:ea typeface="Segoe Pro Display" charset="0"/>
                <a:cs typeface="Segoe UI" panose="020B0502040204020203" pitchFamily="34" charset="0"/>
              </a:rPr>
              <a:t>mình</a:t>
            </a:r>
          </a:p>
        </p:txBody>
      </p:sp>
      <p:pic>
        <p:nvPicPr>
          <p:cNvPr id="85" name="Immagine 84"/>
          <p:cNvPicPr>
            <a:picLocks noChangeAspect="1"/>
          </p:cNvPicPr>
          <p:nvPr/>
        </p:nvPicPr>
        <p:blipFill>
          <a:blip r:embed="rId4"/>
          <a:stretch>
            <a:fillRect/>
          </a:stretch>
        </p:blipFill>
        <p:spPr>
          <a:xfrm>
            <a:off x="4248034" y="2394214"/>
            <a:ext cx="583717" cy="721539"/>
          </a:xfrm>
          <a:prstGeom prst="rect">
            <a:avLst/>
          </a:prstGeom>
        </p:spPr>
      </p:pic>
      <p:pic>
        <p:nvPicPr>
          <p:cNvPr id="86" name="Immagine 85"/>
          <p:cNvPicPr>
            <a:picLocks noChangeAspect="1"/>
          </p:cNvPicPr>
          <p:nvPr/>
        </p:nvPicPr>
        <p:blipFill>
          <a:blip r:embed="rId5"/>
          <a:stretch>
            <a:fillRect/>
          </a:stretch>
        </p:blipFill>
        <p:spPr>
          <a:xfrm>
            <a:off x="4337409" y="3182166"/>
            <a:ext cx="438727" cy="334818"/>
          </a:xfrm>
          <a:prstGeom prst="rect">
            <a:avLst/>
          </a:prstGeom>
        </p:spPr>
      </p:pic>
      <p:pic>
        <p:nvPicPr>
          <p:cNvPr id="87" name="Immagine 86"/>
          <p:cNvPicPr>
            <a:picLocks noChangeAspect="1"/>
          </p:cNvPicPr>
          <p:nvPr/>
        </p:nvPicPr>
        <p:blipFill>
          <a:blip r:embed="rId6"/>
          <a:stretch>
            <a:fillRect/>
          </a:stretch>
        </p:blipFill>
        <p:spPr>
          <a:xfrm>
            <a:off x="457200" y="285053"/>
            <a:ext cx="330200" cy="330200"/>
          </a:xfrm>
          <a:prstGeom prst="rect">
            <a:avLst/>
          </a:prstGeom>
        </p:spPr>
      </p:pic>
      <p:pic>
        <p:nvPicPr>
          <p:cNvPr id="88" name="Immagine 87"/>
          <p:cNvPicPr>
            <a:picLocks noChangeAspect="1"/>
          </p:cNvPicPr>
          <p:nvPr/>
        </p:nvPicPr>
        <p:blipFill>
          <a:blip r:embed="rId7"/>
          <a:stretch>
            <a:fillRect/>
          </a:stretch>
        </p:blipFill>
        <p:spPr>
          <a:xfrm>
            <a:off x="457200" y="4299291"/>
            <a:ext cx="330200" cy="330200"/>
          </a:xfrm>
          <a:prstGeom prst="rect">
            <a:avLst/>
          </a:prstGeom>
        </p:spPr>
      </p:pic>
      <p:sp>
        <p:nvSpPr>
          <p:cNvPr id="89" name="Rettangolo 88"/>
          <p:cNvSpPr/>
          <p:nvPr/>
        </p:nvSpPr>
        <p:spPr>
          <a:xfrm>
            <a:off x="787404" y="4244414"/>
            <a:ext cx="6015519" cy="353943"/>
          </a:xfrm>
          <a:prstGeom prst="rect">
            <a:avLst/>
          </a:prstGeom>
          <a:solidFill>
            <a:srgbClr val="E6E6E6"/>
          </a:solidFill>
        </p:spPr>
        <p:txBody>
          <a:bodyPr wrap="square" rtlCol="0">
            <a:spAutoFit/>
          </a:bodyPr>
          <a:lstStyle/>
          <a:p>
            <a:pPr rtl="0"/>
            <a:r>
              <a:rPr lang="vi" sz="1700" b="1">
                <a:solidFill>
                  <a:srgbClr val="315D99"/>
                </a:solidFill>
                <a:latin typeface="Segoe UI" panose="020B0502040204020203" pitchFamily="34" charset="0"/>
                <a:ea typeface="Segoe Pro Display" charset="0"/>
                <a:cs typeface="Segoe UI" panose="020B0502040204020203" pitchFamily="34" charset="0"/>
              </a:rPr>
              <a:t>Đọc soát lỗi khi bạn nhập</a:t>
            </a:r>
          </a:p>
        </p:txBody>
      </p:sp>
      <p:sp>
        <p:nvSpPr>
          <p:cNvPr id="90" name="Rettangolo 89"/>
          <p:cNvSpPr/>
          <p:nvPr/>
        </p:nvSpPr>
        <p:spPr>
          <a:xfrm>
            <a:off x="787400" y="4629962"/>
            <a:ext cx="5163024" cy="553998"/>
          </a:xfrm>
          <a:prstGeom prst="rect">
            <a:avLst/>
          </a:prstGeom>
          <a:noFill/>
        </p:spPr>
        <p:txBody>
          <a:bodyPr wrap="square" rtlCol="0">
            <a:spAutoFit/>
          </a:bodyPr>
          <a:lstStyle/>
          <a:p>
            <a:pPr rtl="0"/>
            <a:r>
              <a:rPr lang="vi" sz="1500" dirty="0">
                <a:latin typeface="Segoe UI" panose="020B0502040204020203" pitchFamily="34" charset="0"/>
                <a:ea typeface="Segoe Pro Display" charset="0"/>
                <a:cs typeface="Segoe UI" panose="020B0502040204020203" pitchFamily="34" charset="0"/>
              </a:rPr>
              <a:t>Cảm thấy tự tin hơn khi viết trong Word – Trình soạn thảo sẽ luôn hỗ trợ bạn.</a:t>
            </a:r>
            <a:endParaRPr lang="en-US" sz="1500" dirty="0">
              <a:latin typeface="Segoe UI" panose="020B0502040204020203" pitchFamily="34" charset="0"/>
              <a:ea typeface="Segoe Pro Display" charset="0"/>
              <a:cs typeface="Segoe UI" panose="020B0502040204020203" pitchFamily="34" charset="0"/>
            </a:endParaRPr>
          </a:p>
        </p:txBody>
      </p:sp>
      <p:pic>
        <p:nvPicPr>
          <p:cNvPr id="91" name="Immagine 90"/>
          <p:cNvPicPr>
            <a:picLocks noChangeAspect="1"/>
          </p:cNvPicPr>
          <p:nvPr/>
        </p:nvPicPr>
        <p:blipFill>
          <a:blip r:embed="rId8"/>
          <a:stretch>
            <a:fillRect/>
          </a:stretch>
        </p:blipFill>
        <p:spPr>
          <a:xfrm>
            <a:off x="6366341" y="4330490"/>
            <a:ext cx="766778" cy="702207"/>
          </a:xfrm>
          <a:prstGeom prst="rect">
            <a:avLst/>
          </a:prstGeom>
        </p:spPr>
      </p:pic>
      <p:pic>
        <p:nvPicPr>
          <p:cNvPr id="92" name="Immagine 91"/>
          <p:cNvPicPr>
            <a:picLocks noChangeAspect="1"/>
          </p:cNvPicPr>
          <p:nvPr/>
        </p:nvPicPr>
        <p:blipFill>
          <a:blip r:embed="rId9"/>
          <a:stretch>
            <a:fillRect/>
          </a:stretch>
        </p:blipFill>
        <p:spPr>
          <a:xfrm>
            <a:off x="189487" y="5232764"/>
            <a:ext cx="6611425" cy="4553061"/>
          </a:xfrm>
          <a:prstGeom prst="rect">
            <a:avLst/>
          </a:prstGeom>
        </p:spPr>
      </p:pic>
      <p:sp>
        <p:nvSpPr>
          <p:cNvPr id="93" name="Rettangolo 92"/>
          <p:cNvSpPr/>
          <p:nvPr/>
        </p:nvSpPr>
        <p:spPr>
          <a:xfrm>
            <a:off x="1016721" y="8819624"/>
            <a:ext cx="5887091" cy="461665"/>
          </a:xfrm>
          <a:prstGeom prst="rect">
            <a:avLst/>
          </a:prstGeom>
          <a:noFill/>
        </p:spPr>
        <p:txBody>
          <a:bodyPr wrap="square" rtlCol="0">
            <a:spAutoFit/>
          </a:bodyPr>
          <a:lstStyle/>
          <a:p>
            <a:pPr rtl="0"/>
            <a:r>
              <a:rPr lang="vi" sz="1200" b="1" dirty="0">
                <a:solidFill>
                  <a:srgbClr val="315D99"/>
                </a:solidFill>
                <a:latin typeface="Segoe UI" panose="020B0502040204020203" pitchFamily="34" charset="0"/>
                <a:ea typeface="Segoe Pro Display" charset="0"/>
                <a:cs typeface="Segoe UI" panose="020B0502040204020203" pitchFamily="34" charset="0"/>
              </a:rPr>
              <a:t>Trình soạn thảo sẽ kiểm tra chính tả và ngữ pháp của bạn, cũng như đưa ra các đề xuất về kiểu nhằm giúp bạn cải thiện bài viết của mình. </a:t>
            </a:r>
          </a:p>
        </p:txBody>
      </p:sp>
      <p:sp>
        <p:nvSpPr>
          <p:cNvPr id="94" name="Rettangolo arrotondato 93"/>
          <p:cNvSpPr/>
          <p:nvPr/>
        </p:nvSpPr>
        <p:spPr>
          <a:xfrm>
            <a:off x="2579245" y="9510449"/>
            <a:ext cx="2591569" cy="348608"/>
          </a:xfrm>
          <a:prstGeom prst="roundRect">
            <a:avLst/>
          </a:prstGeom>
          <a:solidFill>
            <a:srgbClr val="315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Segoe UI" panose="020B0502040204020203" pitchFamily="34" charset="0"/>
              <a:cs typeface="Segoe UI" panose="020B0502040204020203" pitchFamily="34" charset="0"/>
            </a:endParaRPr>
          </a:p>
        </p:txBody>
      </p:sp>
      <p:sp>
        <p:nvSpPr>
          <p:cNvPr id="95" name="Rettangolo 94"/>
          <p:cNvSpPr/>
          <p:nvPr/>
        </p:nvSpPr>
        <p:spPr>
          <a:xfrm>
            <a:off x="3024348" y="9540174"/>
            <a:ext cx="1701363" cy="276999"/>
          </a:xfrm>
          <a:prstGeom prst="rect">
            <a:avLst/>
          </a:prstGeom>
        </p:spPr>
        <p:txBody>
          <a:bodyPr wrap="none" rtlCol="0">
            <a:spAutoFit/>
          </a:bodyPr>
          <a:lstStyle/>
          <a:p>
            <a:pPr rtl="0"/>
            <a:r>
              <a:rPr lang="vi" sz="1200" b="1">
                <a:solidFill>
                  <a:schemeClr val="bg1"/>
                </a:solidFill>
                <a:latin typeface="Segoe UI" panose="020B0502040204020203" pitchFamily="34" charset="0"/>
                <a:ea typeface="Segoe Pro Display" charset="0"/>
                <a:cs typeface="Segoe UI" panose="020B0502040204020203" pitchFamily="34" charset="0"/>
              </a:rPr>
              <a:t>aka.ms/editorinword</a:t>
            </a:r>
          </a:p>
        </p:txBody>
      </p:sp>
      <p:cxnSp>
        <p:nvCxnSpPr>
          <p:cNvPr id="101" name="Connettore 1 100"/>
          <p:cNvCxnSpPr/>
          <p:nvPr/>
        </p:nvCxnSpPr>
        <p:spPr>
          <a:xfrm>
            <a:off x="0" y="4192131"/>
            <a:ext cx="7772400" cy="0"/>
          </a:xfrm>
          <a:prstGeom prst="line">
            <a:avLst/>
          </a:prstGeom>
          <a:ln>
            <a:solidFill>
              <a:srgbClr val="315D99"/>
            </a:solidFill>
          </a:ln>
        </p:spPr>
        <p:style>
          <a:lnRef idx="1">
            <a:schemeClr val="accent1"/>
          </a:lnRef>
          <a:fillRef idx="0">
            <a:schemeClr val="accent1"/>
          </a:fillRef>
          <a:effectRef idx="0">
            <a:schemeClr val="accent1"/>
          </a:effectRef>
          <a:fontRef idx="minor">
            <a:schemeClr val="tx1"/>
          </a:fontRef>
        </p:style>
      </p:cxnSp>
      <p:cxnSp>
        <p:nvCxnSpPr>
          <p:cNvPr id="102" name="Connettore 1 101"/>
          <p:cNvCxnSpPr/>
          <p:nvPr/>
        </p:nvCxnSpPr>
        <p:spPr>
          <a:xfrm>
            <a:off x="0" y="0"/>
            <a:ext cx="7772400" cy="0"/>
          </a:xfrm>
          <a:prstGeom prst="line">
            <a:avLst/>
          </a:prstGeom>
          <a:ln>
            <a:solidFill>
              <a:srgbClr val="315D99"/>
            </a:solidFill>
          </a:ln>
        </p:spPr>
        <p:style>
          <a:lnRef idx="1">
            <a:schemeClr val="accent1"/>
          </a:lnRef>
          <a:fillRef idx="0">
            <a:schemeClr val="accent1"/>
          </a:fillRef>
          <a:effectRef idx="0">
            <a:schemeClr val="accent1"/>
          </a:effectRef>
          <a:fontRef idx="minor">
            <a:schemeClr val="tx1"/>
          </a:fontRef>
        </p:style>
      </p:cxnSp>
      <p:pic>
        <p:nvPicPr>
          <p:cNvPr id="103" name="Immagine 102"/>
          <p:cNvPicPr>
            <a:picLocks noChangeAspect="1"/>
          </p:cNvPicPr>
          <p:nvPr/>
        </p:nvPicPr>
        <p:blipFill>
          <a:blip r:embed="rId10"/>
          <a:stretch>
            <a:fillRect/>
          </a:stretch>
        </p:blipFill>
        <p:spPr>
          <a:xfrm>
            <a:off x="3664324" y="1008749"/>
            <a:ext cx="4369916" cy="2882976"/>
          </a:xfrm>
          <a:prstGeom prst="rect">
            <a:avLst/>
          </a:prstGeom>
        </p:spPr>
      </p:pic>
      <p:pic>
        <p:nvPicPr>
          <p:cNvPr id="104" name="Picture 8">
            <a:extLst>
              <a:ext uri="{FF2B5EF4-FFF2-40B4-BE49-F238E27FC236}">
                <a16:creationId xmlns:a16="http://schemas.microsoft.com/office/drawing/2014/main" id="{BE4C1BAC-ED4D-4482-8914-A8B6BDD29261}"/>
              </a:ext>
            </a:extLst>
          </p:cNvPr>
          <p:cNvPicPr>
            <a:picLocks noChangeAspect="1"/>
          </p:cNvPicPr>
          <p:nvPr/>
        </p:nvPicPr>
        <p:blipFill>
          <a:blip r:embed="rId11"/>
          <a:stretch>
            <a:fillRect/>
          </a:stretch>
        </p:blipFill>
        <p:spPr>
          <a:xfrm>
            <a:off x="878444" y="1841836"/>
            <a:ext cx="3152381" cy="1409524"/>
          </a:xfrm>
          <a:prstGeom prst="rect">
            <a:avLst/>
          </a:prstGeom>
          <a:effectLst>
            <a:outerShdw blurRad="50800" dist="38100" dir="2700000" algn="tl" rotWithShape="0">
              <a:prstClr val="black">
                <a:alpha val="40000"/>
              </a:prstClr>
            </a:outerShdw>
          </a:effectLst>
        </p:spPr>
      </p:pic>
      <p:grpSp>
        <p:nvGrpSpPr>
          <p:cNvPr id="105" name="Group 17">
            <a:extLst>
              <a:ext uri="{FF2B5EF4-FFF2-40B4-BE49-F238E27FC236}">
                <a16:creationId xmlns:a16="http://schemas.microsoft.com/office/drawing/2014/main" id="{FA2B17E8-0EE2-4FF8-9F3D-57D6E675C97D}"/>
              </a:ext>
            </a:extLst>
          </p:cNvPr>
          <p:cNvGrpSpPr/>
          <p:nvPr/>
        </p:nvGrpSpPr>
        <p:grpSpPr>
          <a:xfrm>
            <a:off x="457200" y="3393092"/>
            <a:ext cx="3858159" cy="646331"/>
            <a:chOff x="-4451839" y="16339918"/>
            <a:chExt cx="3813664" cy="646331"/>
          </a:xfrm>
        </p:grpSpPr>
        <p:sp>
          <p:nvSpPr>
            <p:cNvPr id="106" name="Rettangolo arrotondato 31">
              <a:extLst>
                <a:ext uri="{FF2B5EF4-FFF2-40B4-BE49-F238E27FC236}">
                  <a16:creationId xmlns:a16="http://schemas.microsoft.com/office/drawing/2014/main" id="{CACB6257-757C-4029-B245-6C8A925B4680}"/>
                </a:ext>
              </a:extLst>
            </p:cNvPr>
            <p:cNvSpPr/>
            <p:nvPr/>
          </p:nvSpPr>
          <p:spPr>
            <a:xfrm>
              <a:off x="-4451839" y="16357954"/>
              <a:ext cx="3813664" cy="597866"/>
            </a:xfrm>
            <a:prstGeom prst="roundRect">
              <a:avLst/>
            </a:prstGeom>
            <a:solidFill>
              <a:srgbClr val="315D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latin typeface="Segoe UI" panose="020B0502040204020203" pitchFamily="34" charset="0"/>
                <a:cs typeface="Segoe UI" panose="020B0502040204020203" pitchFamily="34" charset="0"/>
              </a:endParaRPr>
            </a:p>
          </p:txBody>
        </p:sp>
        <p:sp>
          <p:nvSpPr>
            <p:cNvPr id="107" name="Rettangolo 32">
              <a:extLst>
                <a:ext uri="{FF2B5EF4-FFF2-40B4-BE49-F238E27FC236}">
                  <a16:creationId xmlns:a16="http://schemas.microsoft.com/office/drawing/2014/main" id="{C7AA2FDB-3CC7-430E-BDEA-9AE893EA34C4}"/>
                </a:ext>
              </a:extLst>
            </p:cNvPr>
            <p:cNvSpPr/>
            <p:nvPr/>
          </p:nvSpPr>
          <p:spPr>
            <a:xfrm>
              <a:off x="-4451839" y="16339918"/>
              <a:ext cx="3680315" cy="646331"/>
            </a:xfrm>
            <a:prstGeom prst="rect">
              <a:avLst/>
            </a:prstGeom>
          </p:spPr>
          <p:txBody>
            <a:bodyPr wrap="square" rtlCol="0">
              <a:spAutoFit/>
            </a:bodyPr>
            <a:lstStyle/>
            <a:p>
              <a:pPr rtl="0"/>
              <a:r>
                <a:rPr lang="vi" sz="1200" dirty="0">
                  <a:solidFill>
                    <a:schemeClr val="bg1"/>
                  </a:solidFill>
                  <a:latin typeface="Segoe UI" panose="020B0502040204020203" pitchFamily="34" charset="0"/>
                  <a:cs typeface="Segoe UI" panose="020B0502040204020203" pitchFamily="34" charset="0"/>
                </a:rPr>
                <a:t>Đọc chính tả là một phần bổ trợ cho Word, Outlook và PowerPoint. Phần bổ trợ này sẽ thêm tab Đọc chính tả vào dải băng.</a:t>
              </a:r>
            </a:p>
          </p:txBody>
        </p:sp>
      </p:grpSp>
      <p:grpSp>
        <p:nvGrpSpPr>
          <p:cNvPr id="108" name="Group 46">
            <a:extLst>
              <a:ext uri="{FF2B5EF4-FFF2-40B4-BE49-F238E27FC236}">
                <a16:creationId xmlns:a16="http://schemas.microsoft.com/office/drawing/2014/main" id="{9D80AE11-CE48-4987-B50D-77BDC49D6ED6}"/>
              </a:ext>
            </a:extLst>
          </p:cNvPr>
          <p:cNvGrpSpPr/>
          <p:nvPr/>
        </p:nvGrpSpPr>
        <p:grpSpPr>
          <a:xfrm>
            <a:off x="3938024" y="3787874"/>
            <a:ext cx="1874032" cy="361556"/>
            <a:chOff x="-2880546" y="17368738"/>
            <a:chExt cx="1874032" cy="361556"/>
          </a:xfrm>
        </p:grpSpPr>
        <p:sp>
          <p:nvSpPr>
            <p:cNvPr id="109" name="Rettangolo arrotondato 33">
              <a:extLst>
                <a:ext uri="{FF2B5EF4-FFF2-40B4-BE49-F238E27FC236}">
                  <a16:creationId xmlns:a16="http://schemas.microsoft.com/office/drawing/2014/main" id="{A84A1116-D9C0-4918-A787-0EF51DA763A9}"/>
                </a:ext>
              </a:extLst>
            </p:cNvPr>
            <p:cNvSpPr/>
            <p:nvPr/>
          </p:nvSpPr>
          <p:spPr>
            <a:xfrm>
              <a:off x="-2880546" y="17368738"/>
              <a:ext cx="1874032" cy="36155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Segoe UI" panose="020B0502040204020203" pitchFamily="34" charset="0"/>
                <a:cs typeface="Segoe UI" panose="020B0502040204020203" pitchFamily="34" charset="0"/>
              </a:endParaRPr>
            </a:p>
          </p:txBody>
        </p:sp>
        <p:sp>
          <p:nvSpPr>
            <p:cNvPr id="110" name="Rettangolo 34">
              <a:extLst>
                <a:ext uri="{FF2B5EF4-FFF2-40B4-BE49-F238E27FC236}">
                  <a16:creationId xmlns:a16="http://schemas.microsoft.com/office/drawing/2014/main" id="{8C020179-CC7F-4015-9C2B-A3FA76B0A85A}"/>
                </a:ext>
              </a:extLst>
            </p:cNvPr>
            <p:cNvSpPr/>
            <p:nvPr/>
          </p:nvSpPr>
          <p:spPr>
            <a:xfrm>
              <a:off x="-2868334" y="17411017"/>
              <a:ext cx="1849609" cy="276999"/>
            </a:xfrm>
            <a:prstGeom prst="rect">
              <a:avLst/>
            </a:prstGeom>
          </p:spPr>
          <p:txBody>
            <a:bodyPr wrap="square" rtlCol="0">
              <a:spAutoFit/>
            </a:bodyPr>
            <a:lstStyle/>
            <a:p>
              <a:pPr algn="ctr" rtl="0"/>
              <a:r>
                <a:rPr lang="vi" sz="1200" b="1" dirty="0">
                  <a:solidFill>
                    <a:srgbClr val="315D99"/>
                  </a:solidFill>
                  <a:latin typeface="Segoe UI" panose="020B0502040204020203" pitchFamily="34" charset="0"/>
                  <a:ea typeface="Segoe Pro Display" charset="0"/>
                  <a:cs typeface="Segoe UI" panose="020B0502040204020203" pitchFamily="34" charset="0"/>
                </a:rPr>
                <a:t>aka.ms/dictate </a:t>
              </a:r>
            </a:p>
          </p:txBody>
        </p:sp>
      </p:grpSp>
    </p:spTree>
    <p:extLst>
      <p:ext uri="{BB962C8B-B14F-4D97-AF65-F5344CB8AC3E}">
        <p14:creationId xmlns:p14="http://schemas.microsoft.com/office/powerpoint/2010/main" val="1008421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7772400" cy="4315146"/>
          </a:xfrm>
          <a:prstGeom prst="rect">
            <a:avLst/>
          </a:prstGeom>
          <a:solidFill>
            <a:srgbClr val="315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Segoe UI Semilight" panose="020B0402040204020203" pitchFamily="34" charset="0"/>
              <a:cs typeface="Segoe UI Semilight" panose="020B0402040204020203" pitchFamily="34" charset="0"/>
            </a:endParaRPr>
          </a:p>
        </p:txBody>
      </p:sp>
      <p:sp>
        <p:nvSpPr>
          <p:cNvPr id="5" name="Rettangolo 4"/>
          <p:cNvSpPr/>
          <p:nvPr/>
        </p:nvSpPr>
        <p:spPr>
          <a:xfrm>
            <a:off x="1135297" y="769064"/>
            <a:ext cx="6015519" cy="353943"/>
          </a:xfrm>
          <a:prstGeom prst="rect">
            <a:avLst/>
          </a:prstGeom>
          <a:noFill/>
        </p:spPr>
        <p:txBody>
          <a:bodyPr wrap="square" rtlCol="0">
            <a:spAutoFit/>
          </a:bodyPr>
          <a:lstStyle/>
          <a:p>
            <a:pPr algn="ctr" rtl="0"/>
            <a:r>
              <a:rPr lang="vi" sz="1700" i="1" dirty="0">
                <a:solidFill>
                  <a:schemeClr val="bg1"/>
                </a:solidFill>
                <a:latin typeface="Segoe UI Semilight" panose="020B0402040204020203" pitchFamily="34" charset="0"/>
                <a:ea typeface="Segoe Pro SemiLight" charset="0"/>
                <a:cs typeface="Segoe UI Semilight" panose="020B0402040204020203" pitchFamily="34" charset="0"/>
              </a:rPr>
              <a:t>Xem thêm mẹo, video, nội dung trợ giúp và nội dung đào tạo</a:t>
            </a:r>
          </a:p>
        </p:txBody>
      </p:sp>
      <p:sp>
        <p:nvSpPr>
          <p:cNvPr id="6" name="Rettangolo 5"/>
          <p:cNvSpPr/>
          <p:nvPr/>
        </p:nvSpPr>
        <p:spPr>
          <a:xfrm>
            <a:off x="1135297" y="1294338"/>
            <a:ext cx="6015519" cy="1231106"/>
          </a:xfrm>
          <a:prstGeom prst="rect">
            <a:avLst/>
          </a:prstGeom>
          <a:noFill/>
        </p:spPr>
        <p:txBody>
          <a:bodyPr wrap="square" rtlCol="0">
            <a:spAutoFit/>
          </a:bodyPr>
          <a:lstStyle/>
          <a:p>
            <a:pPr algn="ctr" rtl="0"/>
            <a:r>
              <a:rPr lang="vi" sz="3700" b="1" i="1" dirty="0">
                <a:solidFill>
                  <a:schemeClr val="bg1"/>
                </a:solidFill>
                <a:latin typeface="Segoe UI" panose="020B0502040204020203" pitchFamily="34" charset="0"/>
                <a:ea typeface="Segoe Pro" charset="0"/>
                <a:cs typeface="Segoe UI" panose="020B0502040204020203" pitchFamily="34" charset="0"/>
              </a:rPr>
              <a:t>Truy nhập aka.ms/WordHelp</a:t>
            </a:r>
          </a:p>
        </p:txBody>
      </p:sp>
      <p:sp>
        <p:nvSpPr>
          <p:cNvPr id="7" name="Rettangolo 6"/>
          <p:cNvSpPr/>
          <p:nvPr/>
        </p:nvSpPr>
        <p:spPr>
          <a:xfrm>
            <a:off x="1135297" y="2710374"/>
            <a:ext cx="6015519" cy="615553"/>
          </a:xfrm>
          <a:prstGeom prst="rect">
            <a:avLst/>
          </a:prstGeom>
          <a:noFill/>
        </p:spPr>
        <p:txBody>
          <a:bodyPr wrap="square" rtlCol="0">
            <a:spAutoFit/>
          </a:bodyPr>
          <a:lstStyle/>
          <a:p>
            <a:pPr algn="ctr" rtl="0"/>
            <a:r>
              <a:rPr lang="vi" sz="1700" dirty="0">
                <a:solidFill>
                  <a:schemeClr val="bg1"/>
                </a:solidFill>
                <a:latin typeface="Segoe UI Semilight" panose="020B0402040204020203" pitchFamily="34" charset="0"/>
                <a:ea typeface="Segoe Pro SemiLight" charset="0"/>
                <a:cs typeface="Segoe UI Semilight" panose="020B0402040204020203" pitchFamily="34" charset="0"/>
              </a:rPr>
              <a:t>Những trải nghiệm này hiện có sẵn ở Word 2016 </a:t>
            </a:r>
          </a:p>
          <a:p>
            <a:pPr algn="ctr" rtl="0"/>
            <a:r>
              <a:rPr lang="vi" sz="1700" dirty="0">
                <a:solidFill>
                  <a:schemeClr val="bg1"/>
                </a:solidFill>
                <a:latin typeface="Segoe UI Semilight" panose="020B0402040204020203" pitchFamily="34" charset="0"/>
                <a:ea typeface="Segoe Pro SemiLight" charset="0"/>
                <a:cs typeface="Segoe UI Semilight" panose="020B0402040204020203" pitchFamily="34" charset="0"/>
              </a:rPr>
              <a:t>trên máy tính và Word trong Office 365.</a:t>
            </a:r>
          </a:p>
        </p:txBody>
      </p:sp>
      <p:pic>
        <p:nvPicPr>
          <p:cNvPr id="8" name="Immagine 7"/>
          <p:cNvPicPr>
            <a:picLocks noChangeAspect="1"/>
          </p:cNvPicPr>
          <p:nvPr/>
        </p:nvPicPr>
        <p:blipFill>
          <a:blip r:embed="rId3"/>
          <a:stretch>
            <a:fillRect/>
          </a:stretch>
        </p:blipFill>
        <p:spPr>
          <a:xfrm>
            <a:off x="2997200" y="3545474"/>
            <a:ext cx="1778000" cy="381000"/>
          </a:xfrm>
          <a:prstGeom prst="rect">
            <a:avLst/>
          </a:prstGeom>
        </p:spPr>
      </p:pic>
    </p:spTree>
    <p:extLst>
      <p:ext uri="{BB962C8B-B14F-4D97-AF65-F5344CB8AC3E}">
        <p14:creationId xmlns:p14="http://schemas.microsoft.com/office/powerpoint/2010/main" val="1230934806"/>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F46917140D694AAEAF39165F579555" ma:contentTypeVersion="10" ma:contentTypeDescription="Create a new document." ma:contentTypeScope="" ma:versionID="6f1e7b6f0b0d35ced780d0a55ee4053f">
  <xsd:schema xmlns:xsd="http://www.w3.org/2001/XMLSchema" xmlns:xs="http://www.w3.org/2001/XMLSchema" xmlns:p="http://schemas.microsoft.com/office/2006/metadata/properties" xmlns:ns1="http://schemas.microsoft.com/sharepoint/v3" xmlns:ns2="876de33e-aaa5-4507-9b92-b84e676ded0d" xmlns:ns3="9a0666c7-4cba-45e4-bb78-1ed48d50e5d1" xmlns:ns4="10dd7f8a-f247-48ee-8534-441ce336aea6" targetNamespace="http://schemas.microsoft.com/office/2006/metadata/properties" ma:root="true" ma:fieldsID="896d2b523964b19186340351f2b60ad5" ns1:_="" ns2:_="" ns3:_="" ns4:_="">
    <xsd:import namespace="http://schemas.microsoft.com/sharepoint/v3"/>
    <xsd:import namespace="876de33e-aaa5-4507-9b92-b84e676ded0d"/>
    <xsd:import namespace="9a0666c7-4cba-45e4-bb78-1ed48d50e5d1"/>
    <xsd:import namespace="10dd7f8a-f247-48ee-8534-441ce336aea6"/>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1:_ip_UnifiedCompliancePolicyProperties" minOccurs="0"/>
                <xsd:element ref="ns1:_ip_UnifiedCompliancePolicyUIAction" minOccurs="0"/>
                <xsd:element ref="ns4:MediaServiceMetadata" minOccurs="0"/>
                <xsd:element ref="ns4:MediaServiceFastMetadata" minOccurs="0"/>
                <xsd:element ref="ns4:MediaServiceAutoTag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description="" ma:hidden="true" ma:internalName="_ip_UnifiedCompliancePolicyProperties">
      <xsd:simpleType>
        <xsd:restriction base="dms:Note"/>
      </xsd:simpleType>
    </xsd:element>
    <xsd:element name="_ip_UnifiedCompliancePolicyUIAction" ma:index="13"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6de33e-aaa5-4507-9b92-b84e676ded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a0666c7-4cba-45e4-bb78-1ed48d50e5d1"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0dd7f8a-f247-48ee-8534-441ce336aea6"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Tags" ma:index="16" nillable="true" ma:displayName="MediaServiceAutoTags" ma:description="" ma:internalName="MediaServiceAutoTags" ma:readOnly="true">
      <xsd:simpleType>
        <xsd:restriction base="dms:Text"/>
      </xsd:simpleType>
    </xsd:element>
    <xsd:element name="MediaServiceDateTaken" ma:index="17" nillable="true" ma:displayName="MediaServiceDateTaken" ma:descriptio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7FDE6C-310C-42FB-BF78-8F321F4DDF52}">
  <ds:schemaRefs>
    <ds:schemaRef ds:uri="http://schemas.microsoft.com/sharepoint/v3/contenttype/forms"/>
  </ds:schemaRefs>
</ds:datastoreItem>
</file>

<file path=customXml/itemProps2.xml><?xml version="1.0" encoding="utf-8"?>
<ds:datastoreItem xmlns:ds="http://schemas.openxmlformats.org/officeDocument/2006/customXml" ds:itemID="{980B6373-123B-4415-9AAF-EF9F1DAB1138}">
  <ds:schemaRefs>
    <ds:schemaRef ds:uri="http://schemas.microsoft.com/office/2006/documentManagement/types"/>
    <ds:schemaRef ds:uri="http://schemas.microsoft.com/office/2006/metadata/properties"/>
    <ds:schemaRef ds:uri="http://purl.org/dc/elements/1.1/"/>
    <ds:schemaRef ds:uri="http://schemas.microsoft.com/sharepoint/v3"/>
    <ds:schemaRef ds:uri="http://schemas.openxmlformats.org/package/2006/metadata/core-properties"/>
    <ds:schemaRef ds:uri="http://schemas.microsoft.com/office/infopath/2007/PartnerControls"/>
    <ds:schemaRef ds:uri="http://purl.org/dc/terms/"/>
    <ds:schemaRef ds:uri="10dd7f8a-f247-48ee-8534-441ce336aea6"/>
    <ds:schemaRef ds:uri="9a0666c7-4cba-45e4-bb78-1ed48d50e5d1"/>
    <ds:schemaRef ds:uri="876de33e-aaa5-4507-9b92-b84e676ded0d"/>
    <ds:schemaRef ds:uri="http://www.w3.org/XML/1998/namespace"/>
    <ds:schemaRef ds:uri="http://purl.org/dc/dcmitype/"/>
  </ds:schemaRefs>
</ds:datastoreItem>
</file>

<file path=customXml/itemProps3.xml><?xml version="1.0" encoding="utf-8"?>
<ds:datastoreItem xmlns:ds="http://schemas.openxmlformats.org/officeDocument/2006/customXml" ds:itemID="{C0D2FAB5-E70D-4EF0-8FD1-F898109A79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76de33e-aaa5-4507-9b92-b84e676ded0d"/>
    <ds:schemaRef ds:uri="9a0666c7-4cba-45e4-bb78-1ed48d50e5d1"/>
    <ds:schemaRef ds:uri="10dd7f8a-f247-48ee-8534-441ce336ae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1680</TotalTime>
  <Words>564</Words>
  <PresentationFormat>Custom</PresentationFormat>
  <Paragraphs>48</Paragraphs>
  <Slides>4</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vt:i4>
      </vt:variant>
    </vt:vector>
  </HeadingPairs>
  <TitlesOfParts>
    <vt:vector size="16" baseType="lpstr">
      <vt:lpstr>Segoe Pro Display</vt:lpstr>
      <vt:lpstr>Segoe Pro Display Light</vt:lpstr>
      <vt:lpstr>Arial</vt:lpstr>
      <vt:lpstr>Calibri</vt:lpstr>
      <vt:lpstr>Calibri Light</vt:lpstr>
      <vt:lpstr>Segoe Pro</vt:lpstr>
      <vt:lpstr>Segoe Pro SemiLight</vt:lpstr>
      <vt:lpstr>Segoe UI</vt:lpstr>
      <vt:lpstr>Segoe UI Light</vt:lpstr>
      <vt:lpstr>Segoe UI Semilight</vt:lpstr>
      <vt:lpstr>Times New Roman</vt:lpstr>
      <vt:lpstr>Tema di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2017-09-12T06:37:10Z</dcterms:created>
  <dcterms:modified xsi:type="dcterms:W3CDTF">2017-09-26T16:13:53Z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0x010100D9F46917140D694AAEAF39165F579555</vt:lpwstr>
  </property>
</Properties>
</file>