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7"/>
    <p:restoredTop sz="94672"/>
  </p:normalViewPr>
  <p:slideViewPr>
    <p:cSldViewPr snapToGrid="0" snapToObjects="1">
      <p:cViewPr varScale="1">
        <p:scale>
          <a:sx n="86" d="100"/>
          <a:sy n="86" d="100"/>
        </p:scale>
        <p:origin x="2861" y="48"/>
      </p:cViewPr>
      <p:guideLst>
        <p:guide orient="horz" pos="3168"/>
        <p:guide pos="244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"/>
              <a:t>Edit Master text styles</a:t>
            </a:r>
          </a:p>
          <a:p>
            <a:pPr lvl="1" rtl="0"/>
            <a:r>
              <a:rPr lang="vi"/>
              <a:t>Second level</a:t>
            </a:r>
          </a:p>
          <a:p>
            <a:pPr lvl="2" rtl="0"/>
            <a:r>
              <a:rPr lang="vi"/>
              <a:t>Third level</a:t>
            </a:r>
          </a:p>
          <a:p>
            <a:pPr lvl="3" rtl="0"/>
            <a:r>
              <a:rPr lang="vi"/>
              <a:t>Fourth level</a:t>
            </a:r>
          </a:p>
          <a:p>
            <a:pPr lvl="4" rtl="0"/>
            <a:r>
              <a:rPr lang="v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24841E-2189-4788-9689-01842EBE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vi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vi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vi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vi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vi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vi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vi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"/>
              <a:t>Fare clic per modificare gli stili del testo dello schema</a:t>
            </a:r>
          </a:p>
          <a:p>
            <a:pPr lvl="1" rtl="0"/>
            <a:r>
              <a:rPr lang="vi"/>
              <a:t>Secondo livello</a:t>
            </a:r>
          </a:p>
          <a:p>
            <a:pPr lvl="2" rtl="0"/>
            <a:r>
              <a:rPr lang="vi"/>
              <a:t>Terzo livello</a:t>
            </a:r>
          </a:p>
          <a:p>
            <a:pPr lvl="3" rtl="0"/>
            <a:r>
              <a:rPr lang="vi"/>
              <a:t>Quarto livello</a:t>
            </a:r>
          </a:p>
          <a:p>
            <a:pPr lvl="4" rtl="0"/>
            <a:r>
              <a:rPr lang="v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24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77749" y="706351"/>
            <a:ext cx="71816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vi" sz="3600" dirty="0">
                <a:solidFill>
                  <a:schemeClr val="bg1"/>
                </a:solidFill>
                <a:latin typeface="Segoe UI Light" panose="020B0502040204020203" pitchFamily="34" charset="0"/>
                <a:ea typeface="Segoe Pro Display Light" charset="0"/>
                <a:cs typeface="Segoe UI Light" panose="020B0502040204020203" pitchFamily="34" charset="0"/>
              </a:rPr>
              <a:t>7 Cách để cộng tác cùng nhau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8024" y="1142542"/>
            <a:ext cx="7368714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vi" sz="7000" dirty="0">
                <a:solidFill>
                  <a:schemeClr val="bg1"/>
                </a:solidFill>
                <a:latin typeface="Segoe UI Light" panose="020B0502040204020203" pitchFamily="34" charset="0"/>
                <a:ea typeface="Segoe Pro Display Light" charset="0"/>
                <a:cs typeface="Segoe UI Light" panose="020B0502040204020203" pitchFamily="34" charset="0"/>
              </a:rPr>
              <a:t>trong PowerPoint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45134"/>
          <a:stretch/>
        </p:blipFill>
        <p:spPr>
          <a:xfrm>
            <a:off x="4558198" y="2207181"/>
            <a:ext cx="3032210" cy="274242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7749" y="539218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Chỉnh sửa cùng người khác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57203" y="5740829"/>
            <a:ext cx="2934068" cy="78483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Chia sẻ bản trình bày với người khác để có thể cộng tác cùng nhau.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57202" y="7729868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Xem ai đang làm việc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67477" y="8115144"/>
            <a:ext cx="601551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Chỉ báo hiện diện cho biết </a:t>
            </a:r>
          </a:p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ai đang làm việc trong tệp.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838" y="8634113"/>
            <a:ext cx="1095591" cy="1104427"/>
          </a:xfrm>
          <a:prstGeom prst="rect">
            <a:avLst/>
          </a:prstGeom>
        </p:spPr>
      </p:pic>
      <p:cxnSp>
        <p:nvCxnSpPr>
          <p:cNvPr id="24" name="Connettore 1 23"/>
          <p:cNvCxnSpPr/>
          <p:nvPr/>
        </p:nvCxnSpPr>
        <p:spPr>
          <a:xfrm>
            <a:off x="0" y="7613151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801" y="5203151"/>
            <a:ext cx="5295757" cy="23559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346" y="5118862"/>
            <a:ext cx="6431912" cy="6767275"/>
          </a:xfrm>
          <a:prstGeom prst="rect">
            <a:avLst/>
          </a:prstGeom>
        </p:spPr>
      </p:pic>
      <p:cxnSp>
        <p:nvCxnSpPr>
          <p:cNvPr id="69" name="Connettore 1 68"/>
          <p:cNvCxnSpPr/>
          <p:nvPr/>
        </p:nvCxnSpPr>
        <p:spPr>
          <a:xfrm>
            <a:off x="0" y="10058400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DE956E-883E-4D34-825C-7E0BA01700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85"/>
          <a:stretch/>
        </p:blipFill>
        <p:spPr>
          <a:xfrm>
            <a:off x="843516" y="2171680"/>
            <a:ext cx="3226658" cy="286323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15628C0-3F71-4BF0-A166-A57B983B5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878" y="6483922"/>
            <a:ext cx="672709" cy="730974"/>
          </a:xfrm>
          <a:prstGeom prst="rect">
            <a:avLst/>
          </a:prstGeom>
        </p:spPr>
      </p:pic>
      <p:sp>
        <p:nvSpPr>
          <p:cNvPr id="75" name="Rettangolo 18">
            <a:extLst>
              <a:ext uri="{FF2B5EF4-FFF2-40B4-BE49-F238E27FC236}">
                <a16:creationId xmlns:a16="http://schemas.microsoft.com/office/drawing/2014/main" id="{A4408160-FD0F-40FB-8F9F-A51DD3CC4D86}"/>
              </a:ext>
            </a:extLst>
          </p:cNvPr>
          <p:cNvSpPr/>
          <p:nvPr/>
        </p:nvSpPr>
        <p:spPr>
          <a:xfrm>
            <a:off x="795205" y="6638196"/>
            <a:ext cx="208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aka.ms/powerpointsharehelp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A91DE92-AEE5-46D3-B638-4AF1ECB6D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01" y="9229403"/>
            <a:ext cx="672709" cy="730974"/>
          </a:xfrm>
          <a:prstGeom prst="rect">
            <a:avLst/>
          </a:prstGeom>
        </p:spPr>
      </p:pic>
      <p:sp>
        <p:nvSpPr>
          <p:cNvPr id="77" name="Rettangolo 18">
            <a:extLst>
              <a:ext uri="{FF2B5EF4-FFF2-40B4-BE49-F238E27FC236}">
                <a16:creationId xmlns:a16="http://schemas.microsoft.com/office/drawing/2014/main" id="{84C94029-645F-45CF-8C17-23328528878F}"/>
              </a:ext>
            </a:extLst>
          </p:cNvPr>
          <p:cNvSpPr/>
          <p:nvPr/>
        </p:nvSpPr>
        <p:spPr>
          <a:xfrm>
            <a:off x="844587" y="9389419"/>
            <a:ext cx="203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aka.ms/powerpointpresencehelp</a:t>
            </a:r>
          </a:p>
        </p:txBody>
      </p:sp>
    </p:spTree>
    <p:extLst>
      <p:ext uri="{BB962C8B-B14F-4D97-AF65-F5344CB8AC3E}">
        <p14:creationId xmlns:p14="http://schemas.microsoft.com/office/powerpoint/2010/main" val="100842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ttangolo 127"/>
          <p:cNvSpPr/>
          <p:nvPr/>
        </p:nvSpPr>
        <p:spPr>
          <a:xfrm>
            <a:off x="-20549" y="-8559"/>
            <a:ext cx="7772400" cy="1005840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477749" y="24384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Xem các thay đổi</a:t>
            </a:r>
          </a:p>
        </p:txBody>
      </p:sp>
      <p:sp>
        <p:nvSpPr>
          <p:cNvPr id="67" name="Rettangolo 66"/>
          <p:cNvSpPr/>
          <p:nvPr/>
        </p:nvSpPr>
        <p:spPr>
          <a:xfrm>
            <a:off x="457202" y="603873"/>
            <a:ext cx="5129371" cy="78483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Màu sắc trong ngăn hình thu nhỏ và trên trang chiếu biểu thị những nội dung đã được cập nhật kể từ lần gần nhất bạn xem bản trình bày.</a:t>
            </a:r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16" y="239456"/>
            <a:ext cx="1409700" cy="1447800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04" y="1336988"/>
            <a:ext cx="7211859" cy="2989371"/>
          </a:xfrm>
          <a:prstGeom prst="rect">
            <a:avLst/>
          </a:prstGeom>
        </p:spPr>
      </p:pic>
      <p:sp>
        <p:nvSpPr>
          <p:cNvPr id="70" name="Rettangolo 69"/>
          <p:cNvSpPr/>
          <p:nvPr/>
        </p:nvSpPr>
        <p:spPr>
          <a:xfrm>
            <a:off x="3405884" y="3004060"/>
            <a:ext cx="96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Mục đại cương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917825" y="4183059"/>
            <a:ext cx="2678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Đổ bóng trong ngăn hình thu nhỏ</a:t>
            </a:r>
          </a:p>
        </p:txBody>
      </p:sp>
      <p:cxnSp>
        <p:nvCxnSpPr>
          <p:cNvPr id="72" name="Connettore 1 71"/>
          <p:cNvCxnSpPr/>
          <p:nvPr/>
        </p:nvCxnSpPr>
        <p:spPr>
          <a:xfrm>
            <a:off x="0" y="4524941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72"/>
          <p:cNvSpPr/>
          <p:nvPr/>
        </p:nvSpPr>
        <p:spPr>
          <a:xfrm>
            <a:off x="477747" y="4697858"/>
            <a:ext cx="3405583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Đưa ra và nhận lại các ý tưởng</a:t>
            </a:r>
          </a:p>
        </p:txBody>
      </p:sp>
      <p:sp>
        <p:nvSpPr>
          <p:cNvPr id="74" name="Rettangolo 73"/>
          <p:cNvSpPr/>
          <p:nvPr/>
        </p:nvSpPr>
        <p:spPr>
          <a:xfrm>
            <a:off x="457200" y="5037620"/>
            <a:ext cx="2818660" cy="101566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Thêm ghi chú cho người khác</a:t>
            </a:r>
          </a:p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hoặc xem những nội dung họ đã viết.</a:t>
            </a:r>
          </a:p>
          <a:p>
            <a:pPr rtl="0"/>
            <a:endParaRPr lang="en-US" sz="15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3955002" y="4697858"/>
            <a:ext cx="3608726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vi-VN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Trò chuyện tức thì với người khác</a:t>
            </a:r>
            <a:endParaRPr lang="vi" sz="1700" b="1" dirty="0">
              <a:solidFill>
                <a:srgbClr val="D24726"/>
              </a:solidFill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3925577" y="5028740"/>
            <a:ext cx="3629273" cy="124649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Bạn muốn thảo luận về nội dung đó ngay? Hãy bắt đầu cuộc trò chuyện mà toàn bộ những người </a:t>
            </a:r>
            <a:endParaRPr lang="en-US" sz="15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đang chỉnh sửa đều </a:t>
            </a:r>
            <a:endParaRPr lang="en-US" sz="15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có thể xem.</a:t>
            </a:r>
          </a:p>
        </p:txBody>
      </p:sp>
      <p:pic>
        <p:nvPicPr>
          <p:cNvPr id="77" name="Immagin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4" y="8249520"/>
            <a:ext cx="1368819" cy="1234180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053" y="8363767"/>
            <a:ext cx="1558694" cy="1372581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08" y="5695865"/>
            <a:ext cx="3165678" cy="3008223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885" y="5635695"/>
            <a:ext cx="4618579" cy="3349288"/>
          </a:xfrm>
          <a:prstGeom prst="rect">
            <a:avLst/>
          </a:prstGeom>
        </p:spPr>
      </p:pic>
      <p:cxnSp>
        <p:nvCxnSpPr>
          <p:cNvPr id="81" name="Connettore 1 80"/>
          <p:cNvCxnSpPr/>
          <p:nvPr/>
        </p:nvCxnSpPr>
        <p:spPr>
          <a:xfrm>
            <a:off x="3883331" y="4697857"/>
            <a:ext cx="0" cy="4832246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77">
            <a:extLst>
              <a:ext uri="{FF2B5EF4-FFF2-40B4-BE49-F238E27FC236}">
                <a16:creationId xmlns:a16="http://schemas.microsoft.com/office/drawing/2014/main" id="{FB84725E-CB86-4668-8709-82DDEE323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956" y="3795444"/>
            <a:ext cx="672709" cy="730974"/>
          </a:xfrm>
          <a:prstGeom prst="rect">
            <a:avLst/>
          </a:prstGeom>
        </p:spPr>
      </p:pic>
      <p:sp>
        <p:nvSpPr>
          <p:cNvPr id="117" name="Rettangolo 18">
            <a:extLst>
              <a:ext uri="{FF2B5EF4-FFF2-40B4-BE49-F238E27FC236}">
                <a16:creationId xmlns:a16="http://schemas.microsoft.com/office/drawing/2014/main" id="{11EFE4C8-987D-4AE5-AC33-5350B6C43D47}"/>
              </a:ext>
            </a:extLst>
          </p:cNvPr>
          <p:cNvSpPr/>
          <p:nvPr/>
        </p:nvSpPr>
        <p:spPr>
          <a:xfrm>
            <a:off x="4242207" y="3987670"/>
            <a:ext cx="224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aka.ms/powerpointrevisionshelp</a:t>
            </a:r>
          </a:p>
        </p:txBody>
      </p:sp>
      <p:pic>
        <p:nvPicPr>
          <p:cNvPr id="118" name="Picture 79">
            <a:extLst>
              <a:ext uri="{FF2B5EF4-FFF2-40B4-BE49-F238E27FC236}">
                <a16:creationId xmlns:a16="http://schemas.microsoft.com/office/drawing/2014/main" id="{F9EC813C-3379-48D5-B53A-66286649D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3010" y="9232110"/>
            <a:ext cx="672709" cy="730974"/>
          </a:xfrm>
          <a:prstGeom prst="rect">
            <a:avLst/>
          </a:prstGeom>
        </p:spPr>
      </p:pic>
      <p:sp>
        <p:nvSpPr>
          <p:cNvPr id="119" name="Rettangolo 18">
            <a:extLst>
              <a:ext uri="{FF2B5EF4-FFF2-40B4-BE49-F238E27FC236}">
                <a16:creationId xmlns:a16="http://schemas.microsoft.com/office/drawing/2014/main" id="{72CD1016-9AF6-4887-8767-0D8F891ECE03}"/>
              </a:ext>
            </a:extLst>
          </p:cNvPr>
          <p:cNvSpPr/>
          <p:nvPr/>
        </p:nvSpPr>
        <p:spPr>
          <a:xfrm>
            <a:off x="1854600" y="9396857"/>
            <a:ext cx="215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96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aka.ms/powerpointcommentshelp</a:t>
            </a:r>
          </a:p>
        </p:txBody>
      </p:sp>
      <p:pic>
        <p:nvPicPr>
          <p:cNvPr id="120" name="Picture 81">
            <a:extLst>
              <a:ext uri="{FF2B5EF4-FFF2-40B4-BE49-F238E27FC236}">
                <a16:creationId xmlns:a16="http://schemas.microsoft.com/office/drawing/2014/main" id="{A9641F11-A3F5-499C-B08D-6D3FDCFC2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508" y="8923920"/>
            <a:ext cx="672709" cy="730974"/>
          </a:xfrm>
          <a:prstGeom prst="rect">
            <a:avLst/>
          </a:prstGeom>
        </p:spPr>
      </p:pic>
      <p:sp>
        <p:nvSpPr>
          <p:cNvPr id="121" name="Rettangolo 18">
            <a:extLst>
              <a:ext uri="{FF2B5EF4-FFF2-40B4-BE49-F238E27FC236}">
                <a16:creationId xmlns:a16="http://schemas.microsoft.com/office/drawing/2014/main" id="{C27F537A-44D9-43B8-B6C5-2837FA149BA4}"/>
              </a:ext>
            </a:extLst>
          </p:cNvPr>
          <p:cNvSpPr/>
          <p:nvPr/>
        </p:nvSpPr>
        <p:spPr>
          <a:xfrm>
            <a:off x="5973916" y="9094421"/>
            <a:ext cx="18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96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aka.ms/officechathelp</a:t>
            </a:r>
          </a:p>
        </p:txBody>
      </p:sp>
    </p:spTree>
    <p:extLst>
      <p:ext uri="{BB962C8B-B14F-4D97-AF65-F5344CB8AC3E}">
        <p14:creationId xmlns:p14="http://schemas.microsoft.com/office/powerpoint/2010/main" val="4271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0242" y="250096"/>
            <a:ext cx="317296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Đưa ra phản hồi sống động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2" y="618423"/>
            <a:ext cx="4890495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Viết tay để nhấn mạnh! Một số nội dung có thể được thể hiện dễ hơn bằng cách vẽ hoặc phác thảo.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1" y="1339302"/>
            <a:ext cx="2059968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vi" sz="1500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CHỈNH SỬA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33272" y="133930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vi" sz="1500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PHÁC THẢO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47698" y="133930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vi" sz="150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VẼ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7" y="1683798"/>
            <a:ext cx="6935922" cy="2035449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0" y="3739796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77749" y="3820246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Xem các phiên bản trước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7202" y="4129942"/>
            <a:ext cx="4601265" cy="78483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Khi bạn đang cộng tác cùng người khác, đôi khi, bạn sẽ muốn xem tệp trông như thế nào trước khi có người thay đổi.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49" y="5878720"/>
            <a:ext cx="7063483" cy="159214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57200" y="5545282"/>
            <a:ext cx="2059968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vi" sz="1500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HÔM QUA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33271" y="554528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vi" sz="1500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2 GIỜ TRUỚC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347697" y="554528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vi" sz="150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BÂY GIỜ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5016131"/>
            <a:ext cx="4851400" cy="48224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4" y="7435928"/>
            <a:ext cx="5999468" cy="1852943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477747" y="9288869"/>
            <a:ext cx="6935922" cy="461306"/>
          </a:xfrm>
          <a:prstGeom prst="roundRect">
            <a:avLst/>
          </a:prstGeom>
          <a:solidFill>
            <a:srgbClr val="D24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34" y="9378609"/>
            <a:ext cx="1409700" cy="29210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2280972" y="9297982"/>
            <a:ext cx="484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200" dirty="0">
                <a:solidFill>
                  <a:schemeClr val="bg1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Bạn có thể khôi phục phiên bản trước, lưu riêng phiên bản đó hoặc sao chép nội dung từ đó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0" y="-2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0" y="10058710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3">
            <a:extLst>
              <a:ext uri="{FF2B5EF4-FFF2-40B4-BE49-F238E27FC236}">
                <a16:creationId xmlns:a16="http://schemas.microsoft.com/office/drawing/2014/main" id="{632E689B-3294-4610-98FA-3892995D5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097" y="304164"/>
            <a:ext cx="672709" cy="730974"/>
          </a:xfrm>
          <a:prstGeom prst="rect">
            <a:avLst/>
          </a:prstGeom>
        </p:spPr>
      </p:pic>
      <p:sp>
        <p:nvSpPr>
          <p:cNvPr id="39" name="Rettangolo 18">
            <a:extLst>
              <a:ext uri="{FF2B5EF4-FFF2-40B4-BE49-F238E27FC236}">
                <a16:creationId xmlns:a16="http://schemas.microsoft.com/office/drawing/2014/main" id="{B3E78554-8517-4DCE-993B-4873A802B954}"/>
              </a:ext>
            </a:extLst>
          </p:cNvPr>
          <p:cNvSpPr/>
          <p:nvPr/>
        </p:nvSpPr>
        <p:spPr>
          <a:xfrm>
            <a:off x="5801915" y="446202"/>
            <a:ext cx="173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aka.ms/officeinkhelp</a:t>
            </a:r>
          </a:p>
        </p:txBody>
      </p:sp>
      <p:pic>
        <p:nvPicPr>
          <p:cNvPr id="40" name="Picture 85">
            <a:extLst>
              <a:ext uri="{FF2B5EF4-FFF2-40B4-BE49-F238E27FC236}">
                <a16:creationId xmlns:a16="http://schemas.microsoft.com/office/drawing/2014/main" id="{73C02535-32F3-442A-856A-9C5C4F840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6072" y="3944867"/>
            <a:ext cx="672709" cy="730974"/>
          </a:xfrm>
          <a:prstGeom prst="rect">
            <a:avLst/>
          </a:prstGeom>
        </p:spPr>
      </p:pic>
      <p:sp>
        <p:nvSpPr>
          <p:cNvPr id="41" name="Rettangolo 18">
            <a:extLst>
              <a:ext uri="{FF2B5EF4-FFF2-40B4-BE49-F238E27FC236}">
                <a16:creationId xmlns:a16="http://schemas.microsoft.com/office/drawing/2014/main" id="{B86738D9-DAC2-4863-9DEA-9A75B72EA59D}"/>
              </a:ext>
            </a:extLst>
          </p:cNvPr>
          <p:cNvSpPr/>
          <p:nvPr/>
        </p:nvSpPr>
        <p:spPr>
          <a:xfrm>
            <a:off x="5653619" y="4080896"/>
            <a:ext cx="18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aka.ms/powerpointhistoryhelp</a:t>
            </a:r>
          </a:p>
        </p:txBody>
      </p:sp>
    </p:spTree>
    <p:extLst>
      <p:ext uri="{BB962C8B-B14F-4D97-AF65-F5344CB8AC3E}">
        <p14:creationId xmlns:p14="http://schemas.microsoft.com/office/powerpoint/2010/main" val="1814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2980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283413"/>
            <a:ext cx="6929919" cy="43151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77749" y="34757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7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Làm việc từ mọi nơi, trên mọi thiết bị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2" y="722853"/>
            <a:ext cx="601551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vi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Bạn đang không ở bàn làm việc? Hãy thực hiện thay đổi nhanh trên điện thoại hoặc máy tính bảng.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0415" y="4895844"/>
            <a:ext cx="103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12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PowerPoint </a:t>
            </a:r>
          </a:p>
          <a:p>
            <a:pPr algn="ctr" rtl="0"/>
            <a:r>
              <a:rPr lang="vi" sz="1200" b="1" dirty="0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for iOS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8727" y="2288897"/>
            <a:ext cx="103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1200" b="1" dirty="0">
                <a:solidFill>
                  <a:schemeClr val="bg1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PowerPoint </a:t>
            </a:r>
          </a:p>
          <a:p>
            <a:pPr algn="ctr" rtl="0"/>
            <a:r>
              <a:rPr lang="vi" sz="1200" b="1" dirty="0">
                <a:solidFill>
                  <a:schemeClr val="bg1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for Windows Phone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78899" y="2635344"/>
            <a:ext cx="103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1200" b="1" dirty="0">
                <a:solidFill>
                  <a:schemeClr val="bg1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PowerPoint </a:t>
            </a:r>
          </a:p>
          <a:p>
            <a:pPr algn="ctr" rtl="0"/>
            <a:r>
              <a:rPr lang="vi" sz="1200" b="1" dirty="0">
                <a:solidFill>
                  <a:schemeClr val="bg1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for Android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231274" y="4947010"/>
            <a:ext cx="104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1200" b="1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PowerPoint </a:t>
            </a:r>
          </a:p>
          <a:p>
            <a:pPr algn="ctr" rtl="0"/>
            <a:r>
              <a:rPr lang="vi" sz="1200" b="1">
                <a:solidFill>
                  <a:srgbClr val="D24726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Online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5835955"/>
            <a:ext cx="7772400" cy="4222445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35295" y="6512316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1700" i="1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Xem thêm mẹo, video, nội dung trợ giúp và nội dung đào tạo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88024" y="7052672"/>
            <a:ext cx="68271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3700" b="1" i="1" dirty="0">
                <a:solidFill>
                  <a:schemeClr val="bg1"/>
                </a:solidFill>
                <a:latin typeface="Segoe UI" panose="020B0502040204020203" pitchFamily="34" charset="0"/>
                <a:ea typeface="Segoe Pro" charset="0"/>
                <a:cs typeface="Segoe UI" panose="020B0502040204020203" pitchFamily="34" charset="0"/>
              </a:rPr>
              <a:t>Truy nhập aka.ms/PowerPointHelp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28727" y="8489534"/>
            <a:ext cx="68583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vi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Những trải nghiệm này hiện có sẵn ở PowerPoint trong Office 365.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pic>
        <p:nvPicPr>
          <p:cNvPr id="17" name="Picture 87">
            <a:extLst>
              <a:ext uri="{FF2B5EF4-FFF2-40B4-BE49-F238E27FC236}">
                <a16:creationId xmlns:a16="http://schemas.microsoft.com/office/drawing/2014/main" id="{CD6DE1B3-06A5-48D7-9759-057B690C4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428" y="5074549"/>
            <a:ext cx="672709" cy="730974"/>
          </a:xfrm>
          <a:prstGeom prst="rect">
            <a:avLst/>
          </a:prstGeom>
        </p:spPr>
      </p:pic>
      <p:sp>
        <p:nvSpPr>
          <p:cNvPr id="18" name="Rettangolo 18">
            <a:extLst>
              <a:ext uri="{FF2B5EF4-FFF2-40B4-BE49-F238E27FC236}">
                <a16:creationId xmlns:a16="http://schemas.microsoft.com/office/drawing/2014/main" id="{1799B724-937D-458A-8599-F0222DAADBB7}"/>
              </a:ext>
            </a:extLst>
          </p:cNvPr>
          <p:cNvSpPr/>
          <p:nvPr/>
        </p:nvSpPr>
        <p:spPr>
          <a:xfrm>
            <a:off x="3790358" y="5221152"/>
            <a:ext cx="20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" sz="10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Các bước và video hướng dẫn: aka.ms/officeappsmobilehelp</a:t>
            </a:r>
          </a:p>
        </p:txBody>
      </p:sp>
    </p:spTree>
    <p:extLst>
      <p:ext uri="{BB962C8B-B14F-4D97-AF65-F5344CB8AC3E}">
        <p14:creationId xmlns:p14="http://schemas.microsoft.com/office/powerpoint/2010/main" val="2014126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1AD6D-405D-4853-811C-F5941BFA7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29454F-6A60-453B-8018-AC42D8C5D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CE603-0589-46D7-A931-0BB7F9CAA5D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0dd7f8a-f247-48ee-8534-441ce336aea6"/>
    <ds:schemaRef ds:uri="876de33e-aaa5-4507-9b92-b84e676ded0d"/>
    <ds:schemaRef ds:uri="9a0666c7-4cba-45e4-bb78-1ed48d50e5d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427</Words>
  <PresentationFormat>Custom</PresentationFormat>
  <Paragraphs>54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Segoe UI</vt:lpstr>
      <vt:lpstr>Segoe UI Light</vt:lpstr>
      <vt:lpstr>Segoe UI Semilight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2017-09-12T06:37:10Z</dcterms:created>
  <dcterms:modified xsi:type="dcterms:W3CDTF">2017-09-26T14:02:44Z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