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648" r:id="rId1"/>
  </p:sldMasterIdLst>
  <p:sldIdLst>
    <p:sldId id="256" r:id="rId2"/>
  </p:sldIdLst>
  <p:sldSz cx="12192000" cy="6858000"/>
  <p:notesSz cx="6858000" cy="9144000"/>
  <p:defaultTextStyle>
    <a:defPPr rtl="false">
      <a:defRPr lang="vi-VN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/>
          </p:nvPr>
        </p:nvSpPr>
        <p:spPr/>
        <p:txBody>
          <a:bodyPr vert="eaVert" rtlCol="false"/>
          <a:lstStyle/>
          <a:p>
            <a:pPr lvl="0" rtl="false"/>
            <a:r>
              <a:rPr lang="vi"/>
              <a:t>Bấm để chỉnh sửa kiểu văn bản Bản cái</a:t>
            </a:r>
          </a:p>
          <a:p>
            <a:pPr lvl="1" rtl="false"/>
            <a:r>
              <a:rPr lang="vi"/>
              <a:t>Mức hai</a:t>
            </a:r>
          </a:p>
          <a:p>
            <a:pPr lvl="2" rtl="false"/>
            <a:r>
              <a:rPr lang="vi"/>
              <a:t>Mức ba</a:t>
            </a:r>
          </a:p>
          <a:p>
            <a:pPr lvl="3" rtl="false"/>
            <a:r>
              <a:rPr lang="vi"/>
              <a:t>Mức bốn</a:t>
            </a:r>
          </a:p>
          <a:p>
            <a:pPr lvl="4" rtl="false"/>
            <a:r>
              <a:rPr lang="vi"/>
              <a:t>Mức năm</a:t>
            </a:r>
            <a:endParaRPr lang="en-US" dirty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13/1/2016</a:t>
            </a:fld>
            <a:endParaRPr lang="en-US" dirty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Đường nối Thẳng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type="title" preserve="1">
  <p:cSld name="Trang chiếu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 rtlCol="false">
            <a:normAutofit/>
          </a:bodyPr>
          <a:lstStyle>
            <a:lvl1pPr algn="l">
              <a:defRPr sz="6600"/>
            </a:lvl1pPr>
          </a:lstStyle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 rtlCol="false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false"/>
            <a:r>
              <a:rPr lang="vi"/>
              <a:t>Bấm để chỉnh sửa kiểu phụ đề của Bản cái</a:t>
            </a:r>
            <a:endParaRPr lang="en-US" dirty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13/1/2016</a:t>
            </a:fld>
            <a:endParaRPr lang="en-US" dirty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Đường nối Thẳng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7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 rtlCol="false"/>
          <a:lstStyle>
            <a:lvl1pPr algn="l">
              <a:defRPr/>
            </a:lvl1pPr>
          </a:lstStyle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 rtlCol="false"/>
          <a:lstStyle/>
          <a:p>
            <a:pPr lvl="0" rtl="false"/>
            <a:r>
              <a:rPr lang="vi"/>
              <a:t>Bấm để chỉnh sửa kiểu văn bản Bản cái</a:t>
            </a:r>
          </a:p>
          <a:p>
            <a:pPr lvl="1" rtl="false"/>
            <a:r>
              <a:rPr lang="vi"/>
              <a:t>Mức hai</a:t>
            </a:r>
          </a:p>
          <a:p>
            <a:pPr lvl="2" rtl="false"/>
            <a:r>
              <a:rPr lang="vi"/>
              <a:t>Mức ba</a:t>
            </a:r>
          </a:p>
          <a:p>
            <a:pPr lvl="3" rtl="false"/>
            <a:r>
              <a:rPr lang="vi"/>
              <a:t>Mức bốn</a:t>
            </a:r>
          </a:p>
          <a:p>
            <a:pPr lvl="4" rtl="false"/>
            <a:r>
              <a:rPr lang="vi"/>
              <a:t>Mức năm</a:t>
            </a:r>
            <a:endParaRPr lang="en-US" dirty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13/1/2016</a:t>
            </a:fld>
            <a:endParaRPr lang="en-US" dirty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Đường nối Thẳng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/>
        <p:txBody>
          <a:bodyPr anchor="t" rtlCol="false"/>
          <a:lstStyle/>
          <a:p>
            <a:pPr lvl="0" rtl="false"/>
            <a:r>
              <a:rPr lang="vi"/>
              <a:t>Bấm để chỉnh sửa kiểu văn bản Bản cái</a:t>
            </a:r>
          </a:p>
          <a:p>
            <a:pPr lvl="1" rtl="false"/>
            <a:r>
              <a:rPr lang="vi"/>
              <a:t>Mức hai</a:t>
            </a:r>
          </a:p>
          <a:p>
            <a:pPr lvl="2" rtl="false"/>
            <a:r>
              <a:rPr lang="vi"/>
              <a:t>Mức ba</a:t>
            </a:r>
          </a:p>
          <a:p>
            <a:pPr lvl="3" rtl="false"/>
            <a:r>
              <a:rPr lang="vi"/>
              <a:t>Mức bốn</a:t>
            </a:r>
          </a:p>
          <a:p>
            <a:pPr lvl="4" rtl="false"/>
            <a:r>
              <a:rPr lang="vi"/>
              <a:t>Mức năm</a:t>
            </a:r>
            <a:endParaRPr lang="en-US" dirty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13/1/2016</a:t>
            </a:fld>
            <a:endParaRPr lang="en-US" dirty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Đường nối Thẳng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p="http://schemas.openxmlformats.org/presentationml/2006/main" xmlns:a="http://schemas.openxmlformats.org/drawingml/2006/main" xmlns:r="http://schemas.openxmlformats.org/officeDocument/2006/relationships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 rtlCol="false">
            <a:normAutofit/>
          </a:bodyPr>
          <a:lstStyle>
            <a:lvl1pPr algn="l">
              <a:defRPr sz="3600"/>
            </a:lvl1pPr>
          </a:lstStyle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 rtlCol="false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vi"/>
              <a:t>Bấm để chỉnh sửa kiểu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13/1/2016</a:t>
            </a:fld>
            <a:endParaRPr lang="en-US" dirty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Đường nối Thẳng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10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 rtlCol="false"/>
          <a:lstStyle/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 rtlCol="false"/>
          <a:lstStyle/>
          <a:p>
            <a:pPr lvl="0" rtl="false"/>
            <a:r>
              <a:rPr lang="vi"/>
              <a:t>Bấm để chỉnh sửa kiểu văn bản Bản cái</a:t>
            </a:r>
          </a:p>
          <a:p>
            <a:pPr lvl="1" rtl="false"/>
            <a:r>
              <a:rPr lang="vi"/>
              <a:t>Mức hai</a:t>
            </a:r>
          </a:p>
          <a:p>
            <a:pPr lvl="2" rtl="false"/>
            <a:r>
              <a:rPr lang="vi"/>
              <a:t>Mức ba</a:t>
            </a:r>
          </a:p>
          <a:p>
            <a:pPr lvl="3" rtl="false"/>
            <a:r>
              <a:rPr lang="vi"/>
              <a:t>Mức bốn</a:t>
            </a:r>
          </a:p>
          <a:p>
            <a:pPr lvl="4" rtl="false"/>
            <a:r>
              <a:rPr lang="vi"/>
              <a:t>Mức năm</a:t>
            </a:r>
            <a:endParaRPr lang="en-US" dirty="0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 rtlCol="false"/>
          <a:lstStyle/>
          <a:p>
            <a:pPr lvl="0" rtl="false"/>
            <a:r>
              <a:rPr lang="vi"/>
              <a:t>Bấm để chỉnh sửa kiểu văn bản Bản cái</a:t>
            </a:r>
          </a:p>
          <a:p>
            <a:pPr lvl="1" rtl="false"/>
            <a:r>
              <a:rPr lang="vi"/>
              <a:t>Mức hai</a:t>
            </a:r>
          </a:p>
          <a:p>
            <a:pPr lvl="2" rtl="false"/>
            <a:r>
              <a:rPr lang="vi"/>
              <a:t>Mức ba</a:t>
            </a:r>
          </a:p>
          <a:p>
            <a:pPr lvl="3" rtl="false"/>
            <a:r>
              <a:rPr lang="vi"/>
              <a:t>Mức bốn</a:t>
            </a:r>
          </a:p>
          <a:p>
            <a:pPr lvl="4" rtl="false"/>
            <a:r>
              <a:rPr lang="vi"/>
              <a:t>Mức năm</a:t>
            </a:r>
            <a:endParaRPr lang="en-US" dirty="0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13/1/2016</a:t>
            </a:fld>
            <a:endParaRPr lang="en-US" dirty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Đường nối Thẳng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8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 rtlCol="false"/>
          <a:lstStyle/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 rtlCol="false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vi"/>
              <a:t>Bấm để chỉnh sửa kiểu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 rtlCol="false"/>
          <a:lstStyle/>
          <a:p>
            <a:pPr lvl="0" rtl="false"/>
            <a:r>
              <a:rPr lang="vi"/>
              <a:t>Bấm để chỉnh sửa kiểu văn bản Bản cái</a:t>
            </a:r>
          </a:p>
          <a:p>
            <a:pPr lvl="1" rtl="false"/>
            <a:r>
              <a:rPr lang="vi"/>
              <a:t>Mức hai</a:t>
            </a:r>
          </a:p>
          <a:p>
            <a:pPr lvl="2" rtl="false"/>
            <a:r>
              <a:rPr lang="vi"/>
              <a:t>Mức ba</a:t>
            </a:r>
          </a:p>
          <a:p>
            <a:pPr lvl="3" rtl="false"/>
            <a:r>
              <a:rPr lang="vi"/>
              <a:t>Mức bốn</a:t>
            </a:r>
          </a:p>
          <a:p>
            <a:pPr lvl="4" rtl="false"/>
            <a:r>
              <a:rPr lang="vi"/>
              <a:t>Mức năm</a:t>
            </a:r>
            <a:endParaRPr lang="en-US" dirty="0"/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 rtlCol="false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vi"/>
              <a:t>Bấm để chỉnh sửa kiểu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 rtlCol="false"/>
          <a:lstStyle/>
          <a:p>
            <a:pPr lvl="0" rtl="false"/>
            <a:r>
              <a:rPr lang="vi"/>
              <a:t>Bấm để chỉnh sửa kiểu văn bản Bản cái</a:t>
            </a:r>
          </a:p>
          <a:p>
            <a:pPr lvl="1" rtl="false"/>
            <a:r>
              <a:rPr lang="vi"/>
              <a:t>Mức hai</a:t>
            </a:r>
          </a:p>
          <a:p>
            <a:pPr lvl="2" rtl="false"/>
            <a:r>
              <a:rPr lang="vi"/>
              <a:t>Mức ba</a:t>
            </a:r>
          </a:p>
          <a:p>
            <a:pPr lvl="3" rtl="false"/>
            <a:r>
              <a:rPr lang="vi"/>
              <a:t>Mức bốn</a:t>
            </a:r>
          </a:p>
          <a:p>
            <a:pPr lvl="4" rtl="false"/>
            <a:r>
              <a:rPr lang="vi"/>
              <a:t>Mức năm</a:t>
            </a:r>
            <a:endParaRPr lang="en-US" dirty="0"/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13/1/2016</a:t>
            </a:fld>
            <a:endParaRPr lang="en-US" dirty="0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Đường nối Thẳng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6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13/1/2016</a:t>
            </a:fld>
            <a:endParaRPr lang="en-US" dirty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Đường nối Thẳng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4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13/1/2016</a:t>
            </a:fld>
            <a:endParaRPr lang="en-US" dirty="0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type="objTx" preserve="1">
  <p:cSld name="Nội dung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 rtlCol="false">
            <a:normAutofit/>
          </a:bodyPr>
          <a:lstStyle>
            <a:lvl1pPr algn="l">
              <a:defRPr sz="2400"/>
            </a:lvl1pPr>
          </a:lstStyle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 rtlCol="false"/>
          <a:lstStyle/>
          <a:p>
            <a:pPr lvl="0" rtl="false"/>
            <a:r>
              <a:rPr lang="vi"/>
              <a:t>Bấm để chỉnh sửa kiểu văn bản Bản cái</a:t>
            </a:r>
          </a:p>
          <a:p>
            <a:pPr lvl="1" rtl="false"/>
            <a:r>
              <a:rPr lang="vi"/>
              <a:t>Mức hai</a:t>
            </a:r>
          </a:p>
          <a:p>
            <a:pPr lvl="2" rtl="false"/>
            <a:r>
              <a:rPr lang="vi"/>
              <a:t>Mức ba</a:t>
            </a:r>
          </a:p>
          <a:p>
            <a:pPr lvl="3" rtl="false"/>
            <a:r>
              <a:rPr lang="vi"/>
              <a:t>Mức bốn</a:t>
            </a:r>
          </a:p>
          <a:p>
            <a:pPr lvl="4" rtl="false"/>
            <a:r>
              <a:rPr lang="vi"/>
              <a:t>Mức năm</a:t>
            </a:r>
            <a:endParaRPr lang="en-US" dirty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 rtlCol="false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vi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48A87A34-81AB-432B-8DAE-1953F412C126}" type="datetimeFigureOut">
              <a:rPr lang="en-US" dirty="0"/>
              <a:t>13/1/2016</a:t>
            </a:fld>
            <a:endParaRPr lang="en-US" dirty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Đường nối Thẳng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11.xml><?xml version="1.0" encoding="utf-8"?>
<p:sldLayout xmlns:p="http://schemas.openxmlformats.org/presentationml/2006/main" xmlns:a="http://schemas.openxmlformats.org/drawingml/2006/main" xmlns:r="http://schemas.openxmlformats.org/officeDocument/2006/relationships" type="picTx" preserve="1">
  <p:cSld name="Ảnh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Nhóm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Hình chữ nhật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Hình chữ nhật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 rtlCol="false">
            <a:normAutofit/>
          </a:bodyPr>
          <a:lstStyle>
            <a:lvl1pPr>
              <a:defRPr sz="3200"/>
            </a:lvl1pPr>
          </a:lstStyle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ỗ dành sẵn cho Hình ảnh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 rtlCol="false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vi"/>
              <a:t>Bấm vào biểu tượng để thêm ảnh</a:t>
            </a:r>
            <a:endParaRPr lang="en-US" dirty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 rtlCol="false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false"/>
            <a:r>
              <a:rPr lang="vi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 rtlCol="false"/>
          <a:lstStyle>
            <a:lvl1pPr algn="l">
              <a:defRPr/>
            </a:lvl1pPr>
          </a:lstStyle>
          <a:p>
            <a:pPr rtl="false"/>
            <a:fld id="{48A87A34-81AB-432B-8DAE-1953F412C126}" type="datetimeFigureOut">
              <a:rPr lang="en-US" dirty="0"/>
              <a:pPr/>
              <a:t>13/1/2016</a:t>
            </a:fld>
            <a:endParaRPr lang="en-US" dirty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Đường nối Thẳng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jp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Hình chữ nhật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Hình ảnh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false" anchor="t">
            <a:normAutofit/>
          </a:bodyPr>
          <a:lstStyle/>
          <a:p>
            <a:pPr rtl="false"/>
            <a:r>
              <a:rPr lang="vi"/>
              <a:t>Bấm để chỉnh sửa kiểu tiêu đề Bản cái</a:t>
            </a:r>
            <a:endParaRPr lang="en-US" dirty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 rtl="false"/>
            <a:r>
              <a:rPr lang="vi"/>
              <a:t>Chỉnh sửa kiểu văn bản Bản cái</a:t>
            </a:r>
          </a:p>
          <a:p>
            <a:pPr lvl="1" rtl="false"/>
            <a:r>
              <a:rPr lang="vi"/>
              <a:t>Mức hai</a:t>
            </a:r>
          </a:p>
          <a:p>
            <a:pPr lvl="2" rtl="false"/>
            <a:r>
              <a:rPr lang="vi"/>
              <a:t>Mức ba</a:t>
            </a:r>
          </a:p>
          <a:p>
            <a:pPr lvl="3" rtl="false"/>
            <a:r>
              <a:rPr lang="vi"/>
              <a:t>Mức bốn</a:t>
            </a:r>
          </a:p>
          <a:p>
            <a:pPr lvl="4" rtl="false"/>
            <a:r>
              <a:rPr lang="vi"/>
              <a:t>Mức năm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fld id="{48A87A34-81AB-432B-8DAE-1953F412C126}" type="datetimeFigureOut">
              <a:rPr lang="en-US" dirty="0"/>
              <a:pPr/>
              <a:t>13/1/2016</a:t>
            </a:fld>
            <a:endParaRPr lang="en-US" dirty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false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false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 rtl="false"/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Đường nối Thẳng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2686"/>
      </p:ext>
    </p:extLst>
  </p:cSld>
  <p:clrMapOvr>
    <a:masterClrMapping/>
  </p:clrMapOvr>
</p:sld>
</file>

<file path=ppt/theme/theme11.xml><?xml version="1.0" encoding="utf-8"?>
<a:theme xmlns:a="http://schemas.openxmlformats.org/drawingml/2006/main" name="Bộ sưu tập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TF10001119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Gill Sans MT</vt:lpstr>
      <vt:lpstr>Gallery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2016-01-13T19:04:32Z</dcterms:created>
  <dcterms:modified xsi:type="dcterms:W3CDTF">2016-01-13T19:05:00Z</dcterms:modified>
</cp:coreProperties>
</file>