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vi-V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94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5T04:21:06.723" v="22"/>
      <pc:docMkLst>
        <pc:docMk/>
      </pc:docMkLst>
      <pc:sldChg chg="modSp mod modNotes">
        <pc:chgData name="Fake Test User" userId="SID-0" providerId="Test" clId="FakeClientId" dt="2021-08-25T04:14:39.556" v="21" actId="790"/>
        <pc:sldMkLst>
          <pc:docMk/>
          <pc:sldMk cId="3746349892" sldId="256"/>
        </pc:sldMkLst>
        <pc:spChg chg="mod">
          <ac:chgData name="Fake Test User" userId="SID-0" providerId="Test" clId="FakeClientId" dt="2021-08-25T04:14:39.556" v="21" actId="790"/>
          <ac:spMkLst>
            <pc:docMk/>
            <pc:sldMk cId="374634989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4:14:39.556" v="21" actId="790"/>
          <ac:spMkLst>
            <pc:docMk/>
            <pc:sldMk cId="374634989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4:14:29.056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4:13:47.591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4:13:47.591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4:13:47.591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4:13:47.591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4:13:47.591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4:13:50.529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4:13:50.529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13:50.529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3:50.529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3:50.529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13:50.529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3:53.450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4:13:53.450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13:53.450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3:53.450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3:53.450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13:53.450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3:55.935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4:13:55.935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13:55.935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3:55.935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3:55.935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13:55.935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3:58.544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4:13:58.544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3:58.544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3:58.544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13:58.544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13:58.544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13:58.544" v="9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4:01.076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4:14:01.076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4:01.076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4:01.076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14:01.076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14:01.076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14:01.076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4:14:01.076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4:14:01.076" v="10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4:03.466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4:14:03.466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14:03.466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4:03.466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4:03.466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4:08.513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4:14:08.513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14:08.513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4:08.513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4:10.997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4:14:10.997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4:10.997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4:10.997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14:10.997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14:10.997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14:10.997" v="13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4:13.216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4:14:13.216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4:13.216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4:13.216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14:13.216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4:14:13.216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4:14:13.216" v="14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4:25.275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4:14:25.275" v="1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14:25.275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4:25.275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4:25.275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14:25.275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4:14:29.056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4:14:29.056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4:14:29.056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4:14:29.056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4:14:29.056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4:14:29.056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9F452223-5F6F-43C6-AD56-C8D4FCC063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84F790DA-B830-4030-A7E5-E7634FDDC5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81C01-D379-4011-ACE1-632C4F8BF39E}" type="datetimeFigureOut">
              <a:rPr lang="vi-VN" smtClean="0"/>
              <a:t>25/08/2021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7CD50FE0-82A3-42FA-B6EA-C7BC0F0204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1342F31A-BD93-4429-93FC-A5E0E0BC9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3DBD6-7A96-48ED-9F1C-F0C5F29627A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1010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2E8ED-137E-4863-9979-7564C0B8D2C0}" type="datetimeFigureOut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 noProof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 dirty="0" err="1"/>
              <a:t>Bấm</a:t>
            </a:r>
            <a:r>
              <a:rPr lang="vi-VN" noProof="0" dirty="0"/>
              <a:t> </a:t>
            </a:r>
            <a:r>
              <a:rPr lang="vi-VN" noProof="0" dirty="0" err="1"/>
              <a:t>để</a:t>
            </a:r>
            <a:r>
              <a:rPr lang="vi-VN" noProof="0" dirty="0"/>
              <a:t> </a:t>
            </a:r>
            <a:r>
              <a:rPr lang="vi-VN" noProof="0" dirty="0" err="1"/>
              <a:t>chỉnh</a:t>
            </a:r>
            <a:r>
              <a:rPr lang="vi-VN" noProof="0" dirty="0"/>
              <a:t> </a:t>
            </a:r>
            <a:r>
              <a:rPr lang="vi-VN" noProof="0" dirty="0" err="1"/>
              <a:t>sửa</a:t>
            </a:r>
            <a:r>
              <a:rPr lang="vi-VN" noProof="0" dirty="0"/>
              <a:t> </a:t>
            </a:r>
            <a:r>
              <a:rPr lang="vi-VN" noProof="0" dirty="0" err="1"/>
              <a:t>kiểu</a:t>
            </a:r>
            <a:r>
              <a:rPr lang="vi-VN" noProof="0" dirty="0"/>
              <a:t> văn bản </a:t>
            </a:r>
            <a:r>
              <a:rPr lang="vi-VN" noProof="0" dirty="0" err="1"/>
              <a:t>Bản</a:t>
            </a:r>
            <a:r>
              <a:rPr lang="vi-VN" noProof="0" dirty="0"/>
              <a:t> cái</a:t>
            </a:r>
          </a:p>
          <a:p>
            <a:pPr lvl="1"/>
            <a:r>
              <a:rPr lang="vi-VN" noProof="0" dirty="0" err="1"/>
              <a:t>Mức</a:t>
            </a:r>
            <a:r>
              <a:rPr lang="vi-VN" noProof="0" dirty="0"/>
              <a:t> hai</a:t>
            </a:r>
          </a:p>
          <a:p>
            <a:pPr lvl="2"/>
            <a:r>
              <a:rPr lang="vi-VN" noProof="0" dirty="0" err="1"/>
              <a:t>Mức</a:t>
            </a:r>
            <a:r>
              <a:rPr lang="vi-VN" noProof="0" dirty="0"/>
              <a:t> ba</a:t>
            </a:r>
          </a:p>
          <a:p>
            <a:pPr lvl="3"/>
            <a:r>
              <a:rPr lang="vi-VN" noProof="0" dirty="0" err="1"/>
              <a:t>Mức</a:t>
            </a:r>
            <a:r>
              <a:rPr lang="vi-VN" noProof="0" dirty="0"/>
              <a:t> </a:t>
            </a:r>
            <a:r>
              <a:rPr lang="vi-VN" noProof="0" dirty="0" err="1"/>
              <a:t>bốn</a:t>
            </a:r>
            <a:endParaRPr lang="vi-VN" noProof="0" dirty="0"/>
          </a:p>
          <a:p>
            <a:pPr lvl="4"/>
            <a:r>
              <a:rPr lang="vi-VN" noProof="0" dirty="0" err="1"/>
              <a:t>Mức</a:t>
            </a:r>
            <a:r>
              <a:rPr lang="vi-VN" noProof="0" dirty="0"/>
              <a:t>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DD18E-282F-45A2-AE80-3AD237A45256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204307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DD18E-282F-45A2-AE80-3AD237A45256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346194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B42B23-575F-43F8-A6D4-9B64A9A86B4E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vi-VN" noProof="0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B8337C-4818-4EB6-8273-7984577EB953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695773E6-F26F-41C3-B3ED-8113572E1BAD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1ACBB-DCEE-44F2-AA34-7C9EB8664435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A316DB3-74A8-41E5-B322-066A0DCBF381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êu đề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D14B38-3948-4065-8627-CF440CD87836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êu đề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05081D-0238-4646-B26D-B2B6A7D57D60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251B20-7035-47FD-9933-7A5EBFE17A62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E1C324-F27E-4E3D-98FF-C7E3A0BA7114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êu đề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C4B869-B9D5-4B2A-B8BF-F7DF9E6E4EE7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êu đề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Hình ảnh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A2547A-9E2D-442D-B26D-8717247CFAAD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vi-VN" noProof="0" smtClean="0"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FAA741D1-C5B2-4EF1-B8DF-5ACF4793772D}" type="datetime1">
              <a:rPr lang="vi-VN" noProof="0" smtClean="0"/>
              <a:t>25/08/2021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ó dải băng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Banded</ap:Template>
  <ap:TotalTime>60</ap:TotalTime>
  <ap:Words>1</ap:Words>
  <ap:PresentationFormat>Màn hình rộng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6">
      <vt:lpstr>Arial</vt:lpstr>
      <vt:lpstr>Tahoma</vt:lpstr>
      <vt:lpstr>Verdana</vt:lpstr>
      <vt:lpstr>Wingdings</vt:lpstr>
      <vt:lpstr>Có dải băng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2021-08-25T04:21:10Z</dcterms:modified>
</cp:coreProperties>
</file>