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vi-V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9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25T04:20:02.067" v="30"/>
      <pc:docMkLst>
        <pc:docMk/>
      </pc:docMkLst>
      <pc:sldChg chg="modSp mod modNotes">
        <pc:chgData name="Fake Test User" userId="SID-0" providerId="Test" clId="FakeClientId" dt="2021-08-25T03:50:41.868" v="29" actId="790"/>
        <pc:sldMkLst>
          <pc:docMk/>
          <pc:sldMk cId="2867017508" sldId="256"/>
        </pc:sldMkLst>
        <pc:spChg chg="mod">
          <ac:chgData name="Fake Test User" userId="SID-0" providerId="Test" clId="FakeClientId" dt="2021-08-25T03:50:41.868" v="29" actId="790"/>
          <ac:spMkLst>
            <pc:docMk/>
            <pc:sldMk cId="2867017508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5T03:50:41.868" v="29" actId="790"/>
          <ac:spMkLst>
            <pc:docMk/>
            <pc:sldMk cId="2867017508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5T03:50:19.495" v="27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5T03:49:11.689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5T03:49:11.689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5T03:49:11.689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5T03:49:11.689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5T03:49:11.689" v="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5T03:49:14.798" v="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5T03:49:14.798" v="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49:14.798" v="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49:14.798" v="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49:14.798" v="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49:14.798" v="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49:17.158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5T03:49:17.158" v="7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49:17.158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49:17.158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49:17.158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49:17.158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49:19.314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5T03:49:19.314" v="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49:19.314" v="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49:19.314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49:19.314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49:19.314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49:21.689" v="9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5T03:49:21.689" v="9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49:21.689" v="9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49:21.689" v="9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49:21.689" v="9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49:21.689" v="9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49:21.689" v="9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49:24.501" v="10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5T03:49:24.501" v="10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49:24.501" v="10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49:24.501" v="10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49:24.501" v="10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49:24.501" v="10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49:24.501" v="1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3:49:24.501" v="1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3:49:24.501" v="10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49:26.814" v="11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5T03:49:26.814" v="11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49:26.814" v="11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49:26.814" v="11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49:26.814" v="11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49:29.314" v="1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5T03:49:29.314" v="12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49:29.314" v="12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49:29.314" v="12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49:31.626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5T03:49:31.626" v="13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49:31.626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49:31.626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49:31.626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49:31.626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49:31.626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49:35.876" v="14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5T03:49:35.876" v="14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49:35.876" v="14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49:35.876" v="14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49:35.876" v="14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49:35.876" v="14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49:35.876" v="14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50:10.400" v="23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5T03:50:10.400" v="23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50:10.400" v="23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50:10.400" v="23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50:10.400" v="23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50:10.400" v="23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50:19.495" v="27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5T03:50:19.495" v="27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50:19.495" v="27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50:19.495" v="27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50:19.495" v="27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50:19.495" v="27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49:38.908" v="15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5T03:49:38.908" v="15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49:38.908" v="15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49:38.908" v="15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49:38.908" v="15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49:38.908" v="15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49:38.908" v="15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49:42.955" v="16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25T03:49:42.955" v="16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49:42.955" v="16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49:42.955" v="16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49:42.955" v="16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49:42.955" v="16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49:51.142" v="18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5T03:49:51.142" v="18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49:51.142" v="18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49:51.142" v="18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49:51.142" v="18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49:51.142" v="18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49:47.080" v="17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5T03:49:47.080" v="17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49:47.080" v="17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49:47.080" v="17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49:47.080" v="17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49:47.080" v="17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3:49:47.080" v="17" actId="790"/>
            <ac:spMkLst>
              <pc:docMk/>
              <pc:sldMasterMk cId="0" sldId="2147483648"/>
              <pc:sldLayoutMk cId="0" sldId="2147483666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3:49:47.080" v="17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3:49:47.080" v="17" actId="790"/>
            <ac:spMkLst>
              <pc:docMk/>
              <pc:sldMasterMk cId="0" sldId="2147483648"/>
              <pc:sldLayoutMk cId="0" sldId="2147483666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50:00.512" v="21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5T03:50:00.512" v="21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50:00.512" v="21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50:00.512" v="21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50:00.512" v="21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3:50:00.512" v="21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3:50:00.512" v="21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3:50:00.512" v="21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3:50:00.512" v="21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3:50:00.512" v="21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3:50:00.512" v="21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50:05.134" v="22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25T03:50:05.134" v="22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50:05.134" v="22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50:05.134" v="22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50:05.134" v="22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5T03:50:05.134" v="22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5T03:50:05.134" v="22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5T03:50:05.134" v="22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8-25T03:50:05.134" v="22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5T03:50:05.134" v="22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8-25T03:50:05.134" v="22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25T03:50:05.134" v="22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25T03:50:05.134" v="22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8-25T03:50:05.134" v="22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>
            <a:extLst>
              <a:ext uri="{FF2B5EF4-FFF2-40B4-BE49-F238E27FC236}">
                <a16:creationId xmlns:a16="http://schemas.microsoft.com/office/drawing/2014/main" id="{8683FA28-E182-4EF5-82BF-546270EBB9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F1B73659-88C1-4C9A-88A0-D788D0EAE6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B0988-8AD8-4254-A5B7-1050228BA78A}" type="datetimeFigureOut">
              <a:rPr lang="vi-VN" smtClean="0"/>
              <a:t>25/08/2021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1C229E49-5A1C-41C4-8A9D-98DA572A79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31306742-FD8E-4776-8254-891F54F1AE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6483B-6002-40B8-9EA2-CCA438538B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28145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 noProof="0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BBC3B-85BF-44EC-B165-2BA24E5D6496}" type="datetimeFigureOut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 noProof="0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noProof="0" dirty="0" err="1"/>
              <a:t>Bấm</a:t>
            </a:r>
            <a:r>
              <a:rPr lang="vi-VN" noProof="0" dirty="0"/>
              <a:t> </a:t>
            </a:r>
            <a:r>
              <a:rPr lang="vi-VN" noProof="0" dirty="0" err="1"/>
              <a:t>để</a:t>
            </a:r>
            <a:r>
              <a:rPr lang="vi-VN" noProof="0" dirty="0"/>
              <a:t> </a:t>
            </a:r>
            <a:r>
              <a:rPr lang="vi-VN" noProof="0" dirty="0" err="1"/>
              <a:t>chỉnh</a:t>
            </a:r>
            <a:r>
              <a:rPr lang="vi-VN" noProof="0" dirty="0"/>
              <a:t> </a:t>
            </a:r>
            <a:r>
              <a:rPr lang="vi-VN" noProof="0" dirty="0" err="1"/>
              <a:t>sửa</a:t>
            </a:r>
            <a:r>
              <a:rPr lang="vi-VN" noProof="0" dirty="0"/>
              <a:t> </a:t>
            </a:r>
            <a:r>
              <a:rPr lang="vi-VN" noProof="0" dirty="0" err="1"/>
              <a:t>kiểu</a:t>
            </a:r>
            <a:r>
              <a:rPr lang="vi-VN" noProof="0" dirty="0"/>
              <a:t> văn bản </a:t>
            </a:r>
            <a:r>
              <a:rPr lang="vi-VN" noProof="0" dirty="0" err="1"/>
              <a:t>Bản</a:t>
            </a:r>
            <a:r>
              <a:rPr lang="vi-VN" noProof="0" dirty="0"/>
              <a:t> cái</a:t>
            </a:r>
          </a:p>
          <a:p>
            <a:pPr lvl="1"/>
            <a:r>
              <a:rPr lang="vi-VN" noProof="0" dirty="0" err="1"/>
              <a:t>Mức</a:t>
            </a:r>
            <a:r>
              <a:rPr lang="vi-VN" noProof="0" dirty="0"/>
              <a:t> hai</a:t>
            </a:r>
          </a:p>
          <a:p>
            <a:pPr lvl="2"/>
            <a:r>
              <a:rPr lang="vi-VN" noProof="0" dirty="0" err="1"/>
              <a:t>Mức</a:t>
            </a:r>
            <a:r>
              <a:rPr lang="vi-VN" noProof="0" dirty="0"/>
              <a:t> ba</a:t>
            </a:r>
          </a:p>
          <a:p>
            <a:pPr lvl="3"/>
            <a:r>
              <a:rPr lang="vi-VN" noProof="0" dirty="0" err="1"/>
              <a:t>Mức</a:t>
            </a:r>
            <a:r>
              <a:rPr lang="vi-VN" noProof="0" dirty="0"/>
              <a:t> </a:t>
            </a:r>
            <a:r>
              <a:rPr lang="vi-VN" noProof="0" dirty="0" err="1"/>
              <a:t>bốn</a:t>
            </a:r>
            <a:endParaRPr lang="vi-VN" noProof="0" dirty="0"/>
          </a:p>
          <a:p>
            <a:pPr lvl="4"/>
            <a:r>
              <a:rPr lang="vi-VN" noProof="0" dirty="0" err="1"/>
              <a:t>Mức</a:t>
            </a:r>
            <a:r>
              <a:rPr lang="vi-VN" noProof="0" dirty="0"/>
              <a:t>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AB8D0-1704-4E2C-8A5C-539700BA5A10}" type="slidenum">
              <a:rPr lang="vi-VN" noProof="0" smtClean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2074991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CAB8D0-1704-4E2C-8A5C-539700BA5A10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20078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rang chiếu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vi-VN" noProof="0"/>
              <a:t>Bấm để chỉnh sửa kiểu tiêu đề phụ của Bản cái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FC9DCA-5F2C-49A4-9E98-0FE895473772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Ảnh toàn cảnh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913806" y="4289372"/>
            <a:ext cx="10367564" cy="819355"/>
          </a:xfrm>
        </p:spPr>
        <p:txBody>
          <a:bodyPr rtlCol="0" anchor="b">
            <a:normAutofit/>
          </a:bodyPr>
          <a:lstStyle>
            <a:lvl1pPr>
              <a:defRPr sz="2800"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Hình ảnh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vi-VN" noProof="0"/>
              <a:t>Bấm vào biểu tượng để thêm ảnh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5108728"/>
            <a:ext cx="10365998" cy="682472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8B00D2-DC45-4906-B34F-598005D06706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êu đề và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913795" y="609600"/>
            <a:ext cx="10353762" cy="3424859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4204820"/>
            <a:ext cx="10353761" cy="1592186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5B3A2E-B3E4-475F-933A-5BA65F766F36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12" name="Chỗ dành sẵn cho Văn bản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610032"/>
            <a:ext cx="8752299" cy="426812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4204821"/>
            <a:ext cx="10353762" cy="158638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0D1962-183D-4ED2-8674-BC76BCC3A35A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  <p:sp>
        <p:nvSpPr>
          <p:cNvPr id="11" name="Hộp văn bản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vi-VN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Hộp văn bản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vi-VN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913806" y="2126942"/>
            <a:ext cx="10355327" cy="25118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4650556"/>
            <a:ext cx="10353763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4952A8-B5EE-4FDD-9CD3-C4A4C4CC7E3B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ộ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êu đề 1"/>
          <p:cNvSpPr>
            <a:spLocks noGrp="1"/>
          </p:cNvSpPr>
          <p:nvPr>
            <p:ph type="title" hasCustomPrompt="1"/>
          </p:nvPr>
        </p:nvSpPr>
        <p:spPr>
          <a:xfrm>
            <a:off x="913794" y="609600"/>
            <a:ext cx="10353762" cy="1325563"/>
          </a:xfrm>
        </p:spPr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7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913794" y="2088319"/>
            <a:ext cx="3298956" cy="823305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8" name="Chỗ dành sẵn cho Văn bản 3"/>
          <p:cNvSpPr>
            <a:spLocks noGrp="1"/>
          </p:cNvSpPr>
          <p:nvPr>
            <p:ph type="body" sz="half" idx="15" hasCustomPrompt="1"/>
          </p:nvPr>
        </p:nvSpPr>
        <p:spPr>
          <a:xfrm>
            <a:off x="913794" y="2911624"/>
            <a:ext cx="3298956" cy="287957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9" name="Chỗ dành sẵn cho Văn bản 4"/>
          <p:cNvSpPr>
            <a:spLocks noGrp="1"/>
          </p:cNvSpPr>
          <p:nvPr>
            <p:ph type="body" sz="quarter" idx="3" hasCustomPrompt="1"/>
          </p:nvPr>
        </p:nvSpPr>
        <p:spPr>
          <a:xfrm>
            <a:off x="4444878" y="2088320"/>
            <a:ext cx="3298558" cy="823304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10" name="Chỗ dành sẵn cho Văn bản 3"/>
          <p:cNvSpPr>
            <a:spLocks noGrp="1"/>
          </p:cNvSpPr>
          <p:nvPr>
            <p:ph type="body" sz="half" idx="16" hasCustomPrompt="1"/>
          </p:nvPr>
        </p:nvSpPr>
        <p:spPr>
          <a:xfrm>
            <a:off x="4444878" y="2911624"/>
            <a:ext cx="3299821" cy="287957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11" name="Chỗ dành sẵn cho Văn bản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2088320"/>
            <a:ext cx="3291211" cy="823304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12" name="Chỗ dành sẵn cho Văn bản 3"/>
          <p:cNvSpPr>
            <a:spLocks noGrp="1"/>
          </p:cNvSpPr>
          <p:nvPr>
            <p:ph type="body" sz="half" idx="17" hasCustomPrompt="1"/>
          </p:nvPr>
        </p:nvSpPr>
        <p:spPr>
          <a:xfrm>
            <a:off x="7976346" y="2911624"/>
            <a:ext cx="3291211" cy="287957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2B5A95-50DD-4649-AFC7-AF0A3F7C5567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ột 3 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êu đề 1"/>
          <p:cNvSpPr>
            <a:spLocks noGrp="1"/>
          </p:cNvSpPr>
          <p:nvPr>
            <p:ph type="title" hasCustomPrompt="1"/>
          </p:nvPr>
        </p:nvSpPr>
        <p:spPr>
          <a:xfrm>
            <a:off x="913795" y="609600"/>
            <a:ext cx="10353762" cy="1325563"/>
          </a:xfrm>
        </p:spPr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19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913795" y="4195899"/>
            <a:ext cx="3298955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20" name="Chỗ dành sẵn cho Hình ảnh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vi-VN" noProof="0"/>
              <a:t>Bấm vào biểu tượng để thêm ảnh</a:t>
            </a:r>
          </a:p>
        </p:txBody>
      </p:sp>
      <p:sp>
        <p:nvSpPr>
          <p:cNvPr id="21" name="Chỗ dành sẵn cho Văn bản 3"/>
          <p:cNvSpPr>
            <a:spLocks noGrp="1"/>
          </p:cNvSpPr>
          <p:nvPr>
            <p:ph type="body" sz="half" idx="18" hasCustomPrompt="1"/>
          </p:nvPr>
        </p:nvSpPr>
        <p:spPr>
          <a:xfrm>
            <a:off x="913795" y="4772161"/>
            <a:ext cx="3298955" cy="101903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22" name="Chỗ dành sẵn cho Văn bản 4"/>
          <p:cNvSpPr>
            <a:spLocks noGrp="1"/>
          </p:cNvSpPr>
          <p:nvPr>
            <p:ph type="body" sz="quarter" idx="3" hasCustomPrompt="1"/>
          </p:nvPr>
        </p:nvSpPr>
        <p:spPr>
          <a:xfrm>
            <a:off x="4442701" y="4195899"/>
            <a:ext cx="3298983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23" name="Chỗ dành sẵn cho Hình ảnh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vi-VN" noProof="0"/>
              <a:t>Bấm vào biểu tượng để thêm ảnh</a:t>
            </a:r>
          </a:p>
        </p:txBody>
      </p:sp>
      <p:sp>
        <p:nvSpPr>
          <p:cNvPr id="24" name="Chỗ dành sẵn cho Văn bản 3"/>
          <p:cNvSpPr>
            <a:spLocks noGrp="1"/>
          </p:cNvSpPr>
          <p:nvPr>
            <p:ph type="body" sz="half" idx="19" hasCustomPrompt="1"/>
          </p:nvPr>
        </p:nvSpPr>
        <p:spPr>
          <a:xfrm>
            <a:off x="4441348" y="4772160"/>
            <a:ext cx="3300336" cy="101903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25" name="Chỗ dành sẵn cho Văn bản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423" y="4195899"/>
            <a:ext cx="3289900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26" name="Chỗ dành sẵn cho Hình ảnh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vi-VN" noProof="0"/>
              <a:t>Bấm vào biểu tượng để thêm ảnh</a:t>
            </a:r>
          </a:p>
        </p:txBody>
      </p:sp>
      <p:sp>
        <p:nvSpPr>
          <p:cNvPr id="27" name="Chỗ dành sẵn cho Văn bản 3"/>
          <p:cNvSpPr>
            <a:spLocks noGrp="1"/>
          </p:cNvSpPr>
          <p:nvPr>
            <p:ph type="body" sz="half" idx="20" hasCustomPrompt="1"/>
          </p:nvPr>
        </p:nvSpPr>
        <p:spPr>
          <a:xfrm>
            <a:off x="7973298" y="4772161"/>
            <a:ext cx="3294258" cy="1019037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BE26FF-5C6A-448A-BD6E-E41E22256A40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C21676-24F0-4DBB-898E-4B22BCD0DDB8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609599"/>
            <a:ext cx="2542657" cy="5181601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913794" y="609599"/>
            <a:ext cx="7658705" cy="5181601"/>
          </a:xfrm>
        </p:spPr>
        <p:txBody>
          <a:bodyPr vert="eaVert"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35DD50-31D7-47D1-90D1-4C361EB7DD4A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453545-03DD-4B4F-812E-A77AA4AFC11B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1229244" y="657226"/>
            <a:ext cx="9733512" cy="2852737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1229244" y="3602038"/>
            <a:ext cx="9733512" cy="1500187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A30FBE-CDBF-43B3-87A0-3494FA05D242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913795" y="609600"/>
            <a:ext cx="10353761" cy="1326321"/>
          </a:xfrm>
        </p:spPr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 hasCustomPrompt="1"/>
          </p:nvPr>
        </p:nvSpPr>
        <p:spPr>
          <a:xfrm>
            <a:off x="913795" y="2088319"/>
            <a:ext cx="5106004" cy="3702881"/>
          </a:xfrm>
        </p:spPr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 hasCustomPrompt="1"/>
          </p:nvPr>
        </p:nvSpPr>
        <p:spPr>
          <a:xfrm>
            <a:off x="6173403" y="2088319"/>
            <a:ext cx="5094154" cy="3702881"/>
          </a:xfrm>
        </p:spPr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C7EB6B-0482-4F7D-9E37-9046DDA2C0A9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913795" y="609600"/>
            <a:ext cx="10353761" cy="1325563"/>
          </a:xfrm>
        </p:spPr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1141804" y="2088320"/>
            <a:ext cx="4879199" cy="823912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 hasCustomPrompt="1"/>
          </p:nvPr>
        </p:nvSpPr>
        <p:spPr>
          <a:xfrm>
            <a:off x="913795" y="2912232"/>
            <a:ext cx="5107208" cy="2878968"/>
          </a:xfrm>
        </p:spPr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 hasCustomPrompt="1"/>
          </p:nvPr>
        </p:nvSpPr>
        <p:spPr>
          <a:xfrm>
            <a:off x="6402003" y="2088320"/>
            <a:ext cx="4865554" cy="823912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 hasCustomPrompt="1"/>
          </p:nvPr>
        </p:nvSpPr>
        <p:spPr>
          <a:xfrm>
            <a:off x="6172200" y="2912232"/>
            <a:ext cx="5095357" cy="2878968"/>
          </a:xfrm>
        </p:spPr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6FDE10-90AF-4A0F-87AE-D029BF00B819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35FB45-54A6-42B3-BAAD-572742CD97DE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01D51A-AF3D-44A2-AFED-53AC8EAC60FF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917228" y="609600"/>
            <a:ext cx="3932237" cy="2362200"/>
          </a:xfrm>
        </p:spPr>
        <p:txBody>
          <a:bodyPr rtlCol="0" anchor="b">
            <a:normAutofit/>
          </a:bodyPr>
          <a:lstStyle>
            <a:lvl1pPr>
              <a:defRPr sz="2800"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>
          <a:xfrm>
            <a:off x="5078064" y="609600"/>
            <a:ext cx="6189492" cy="5181600"/>
          </a:xfrm>
        </p:spPr>
        <p:txBody>
          <a:bodyPr rtlCol="0" anchor="ctr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917228" y="2971800"/>
            <a:ext cx="3932237" cy="2819399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076E48-8904-4CDD-8543-EB2080FEEE37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917227" y="609600"/>
            <a:ext cx="5929773" cy="2362200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vi-VN" noProof="0" dirty="0" err="1"/>
              <a:t>Bấm</a:t>
            </a:r>
            <a:r>
              <a:rPr lang="vi-VN" noProof="0" dirty="0"/>
              <a:t> </a:t>
            </a:r>
            <a:r>
              <a:rPr lang="vi-VN" noProof="0" dirty="0" err="1"/>
              <a:t>để</a:t>
            </a:r>
            <a:r>
              <a:rPr lang="vi-VN" noProof="0" dirty="0"/>
              <a:t> </a:t>
            </a:r>
            <a:r>
              <a:rPr lang="vi-VN" noProof="0" dirty="0" err="1"/>
              <a:t>chỉnh</a:t>
            </a:r>
            <a:r>
              <a:rPr lang="vi-VN" noProof="0" dirty="0"/>
              <a:t> </a:t>
            </a:r>
            <a:r>
              <a:rPr lang="vi-VN" noProof="0" dirty="0" err="1"/>
              <a:t>sửa</a:t>
            </a:r>
            <a:r>
              <a:rPr lang="vi-VN" noProof="0" dirty="0"/>
              <a:t> </a:t>
            </a:r>
            <a:r>
              <a:rPr lang="vi-VN" noProof="0" dirty="0" err="1"/>
              <a:t>kiểu</a:t>
            </a:r>
            <a:r>
              <a:rPr lang="vi-VN" noProof="0" dirty="0"/>
              <a:t> tiêu đề Bản cái</a:t>
            </a:r>
          </a:p>
        </p:txBody>
      </p:sp>
      <p:sp>
        <p:nvSpPr>
          <p:cNvPr id="3" name="Chỗ dành sẵn cho Hình ảnh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vi-VN" noProof="0"/>
              <a:t>Bấm vào biểu tượng để thêm ảnh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2971800"/>
            <a:ext cx="5934950" cy="2819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A8630D-A298-49AC-A702-4BD2C925B472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8F8DA98-0779-44E8-B9AD-064A7BF66805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67017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êu hoa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35</TotalTime>
  <Words>1</Words>
  <PresentationFormat>Màn hình rộng</PresentationFormat>
  <Paragraphs>1</Paragraphs>
  <Slides>1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2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Thêu hoa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2014-08-26T23:50:27Z</dcterms:created>
  <dcterms:modified xsi:type="dcterms:W3CDTF">2021-08-25T04:20:07Z</dcterms:modified>
</cp:coreProperties>
</file>