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06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4:21:30.880" v="19"/>
      <pc:docMkLst>
        <pc:docMk/>
      </pc:docMkLst>
      <pc:sldChg chg="modSp mod modNotes">
        <pc:chgData name="Fake Test User" userId="SID-0" providerId="Test" clId="FakeClientId" dt="2021-08-25T04:06:30.765" v="18" actId="790"/>
        <pc:sldMkLst>
          <pc:docMk/>
          <pc:sldMk cId="913626725" sldId="256"/>
        </pc:sldMkLst>
        <pc:spChg chg="mod">
          <ac:chgData name="Fake Test User" userId="SID-0" providerId="Test" clId="FakeClientId" dt="2021-08-25T04:06:30.765" v="18" actId="790"/>
          <ac:spMkLst>
            <pc:docMk/>
            <pc:sldMk cId="9136267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4:06:30.765" v="18" actId="790"/>
          <ac:spMkLst>
            <pc:docMk/>
            <pc:sldMk cId="9136267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4:06:20.062" v="16" actId="790"/>
        <pc:sldMasterMkLst>
          <pc:docMk/>
          <pc:sldMasterMk cId="0" sldId="2147483829"/>
        </pc:sldMasterMkLst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2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3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4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5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6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7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8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9" creationId="{00000000-0000-0000-0000-000000000000}"/>
          </ac:spMkLst>
        </pc:spChg>
        <pc:spChg chg="mod">
          <ac:chgData name="Fake Test User" userId="SID-0" providerId="Test" clId="FakeClientId" dt="2021-08-25T04:05:48.374" v="5" actId="790"/>
          <ac:spMkLst>
            <pc:docMk/>
            <pc:sldMasterMk cId="0" sldId="2147483829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25T04:05:52.156" v="6" actId="790"/>
          <pc:sldLayoutMkLst>
            <pc:docMk/>
            <pc:sldMasterMk cId="0" sldId="2147483829"/>
            <pc:sldLayoutMk cId="0" sldId="2147483830"/>
          </pc:sldLayoutMkLst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4:05:52.156" v="6" actId="790"/>
            <ac:spMkLst>
              <pc:docMk/>
              <pc:sldMasterMk cId="0" sldId="2147483829"/>
              <pc:sldLayoutMk cId="0" sldId="214748383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5:55.968" v="7" actId="790"/>
          <pc:sldLayoutMkLst>
            <pc:docMk/>
            <pc:sldMasterMk cId="0" sldId="2147483829"/>
            <pc:sldLayoutMk cId="0" sldId="2147483831"/>
          </pc:sldLayoutMkLst>
          <pc:spChg chg="mod">
            <ac:chgData name="Fake Test User" userId="SID-0" providerId="Test" clId="FakeClientId" dt="2021-08-25T04:05:55.968" v="7" actId="790"/>
            <ac:spMkLst>
              <pc:docMk/>
              <pc:sldMasterMk cId="0" sldId="2147483829"/>
              <pc:sldLayoutMk cId="0" sldId="21474838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5:55.968" v="7" actId="790"/>
            <ac:spMkLst>
              <pc:docMk/>
              <pc:sldMasterMk cId="0" sldId="2147483829"/>
              <pc:sldLayoutMk cId="0" sldId="21474838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5:55.968" v="7" actId="790"/>
            <ac:spMkLst>
              <pc:docMk/>
              <pc:sldMasterMk cId="0" sldId="2147483829"/>
              <pc:sldLayoutMk cId="0" sldId="21474838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5:55.968" v="7" actId="790"/>
            <ac:spMkLst>
              <pc:docMk/>
              <pc:sldMasterMk cId="0" sldId="2147483829"/>
              <pc:sldLayoutMk cId="0" sldId="21474838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5:55.968" v="7" actId="790"/>
            <ac:spMkLst>
              <pc:docMk/>
              <pc:sldMasterMk cId="0" sldId="2147483829"/>
              <pc:sldLayoutMk cId="0" sldId="21474838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5:58.750" v="8" actId="790"/>
          <pc:sldLayoutMkLst>
            <pc:docMk/>
            <pc:sldMasterMk cId="0" sldId="2147483829"/>
            <pc:sldLayoutMk cId="0" sldId="2147483832"/>
          </pc:sldLayoutMkLst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4:05:58.750" v="8" actId="790"/>
            <ac:spMkLst>
              <pc:docMk/>
              <pc:sldMasterMk cId="0" sldId="2147483829"/>
              <pc:sldLayoutMk cId="0" sldId="214748383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01.546" v="9" actId="790"/>
          <pc:sldLayoutMkLst>
            <pc:docMk/>
            <pc:sldMasterMk cId="0" sldId="2147483829"/>
            <pc:sldLayoutMk cId="0" sldId="2147483833"/>
          </pc:sldLayoutMkLst>
          <pc:spChg chg="mod">
            <ac:chgData name="Fake Test User" userId="SID-0" providerId="Test" clId="FakeClientId" dt="2021-08-25T04:06:01.546" v="9" actId="790"/>
            <ac:spMkLst>
              <pc:docMk/>
              <pc:sldMasterMk cId="0" sldId="2147483829"/>
              <pc:sldLayoutMk cId="0" sldId="21474838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01.546" v="9" actId="790"/>
            <ac:spMkLst>
              <pc:docMk/>
              <pc:sldMasterMk cId="0" sldId="2147483829"/>
              <pc:sldLayoutMk cId="0" sldId="21474838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01.546" v="9" actId="790"/>
            <ac:spMkLst>
              <pc:docMk/>
              <pc:sldMasterMk cId="0" sldId="2147483829"/>
              <pc:sldLayoutMk cId="0" sldId="214748383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01.546" v="9" actId="790"/>
            <ac:spMkLst>
              <pc:docMk/>
              <pc:sldMasterMk cId="0" sldId="2147483829"/>
              <pc:sldLayoutMk cId="0" sldId="21474838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6:01.546" v="9" actId="790"/>
            <ac:spMkLst>
              <pc:docMk/>
              <pc:sldMasterMk cId="0" sldId="2147483829"/>
              <pc:sldLayoutMk cId="0" sldId="214748383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06:01.546" v="9" actId="790"/>
            <ac:spMkLst>
              <pc:docMk/>
              <pc:sldMasterMk cId="0" sldId="2147483829"/>
              <pc:sldLayoutMk cId="0" sldId="21474838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04.312" v="10" actId="790"/>
          <pc:sldLayoutMkLst>
            <pc:docMk/>
            <pc:sldMasterMk cId="0" sldId="2147483829"/>
            <pc:sldLayoutMk cId="0" sldId="2147483834"/>
          </pc:sldLayoutMkLst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4:06:04.312" v="10" actId="790"/>
            <ac:spMkLst>
              <pc:docMk/>
              <pc:sldMasterMk cId="0" sldId="2147483829"/>
              <pc:sldLayoutMk cId="0" sldId="214748383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06.796" v="11" actId="790"/>
          <pc:sldLayoutMkLst>
            <pc:docMk/>
            <pc:sldMasterMk cId="0" sldId="2147483829"/>
            <pc:sldLayoutMk cId="0" sldId="2147483835"/>
          </pc:sldLayoutMkLst>
          <pc:spChg chg="mod">
            <ac:chgData name="Fake Test User" userId="SID-0" providerId="Test" clId="FakeClientId" dt="2021-08-25T04:06:06.796" v="11" actId="790"/>
            <ac:spMkLst>
              <pc:docMk/>
              <pc:sldMasterMk cId="0" sldId="2147483829"/>
              <pc:sldLayoutMk cId="0" sldId="21474838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06.796" v="11" actId="790"/>
            <ac:spMkLst>
              <pc:docMk/>
              <pc:sldMasterMk cId="0" sldId="2147483829"/>
              <pc:sldLayoutMk cId="0" sldId="21474838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06.796" v="11" actId="790"/>
            <ac:spMkLst>
              <pc:docMk/>
              <pc:sldMasterMk cId="0" sldId="2147483829"/>
              <pc:sldLayoutMk cId="0" sldId="214748383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06.796" v="11" actId="790"/>
            <ac:spMkLst>
              <pc:docMk/>
              <pc:sldMasterMk cId="0" sldId="2147483829"/>
              <pc:sldLayoutMk cId="0" sldId="214748383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09.218" v="12" actId="790"/>
          <pc:sldLayoutMkLst>
            <pc:docMk/>
            <pc:sldMasterMk cId="0" sldId="2147483829"/>
            <pc:sldLayoutMk cId="0" sldId="2147483836"/>
          </pc:sldLayoutMkLst>
          <pc:spChg chg="mod">
            <ac:chgData name="Fake Test User" userId="SID-0" providerId="Test" clId="FakeClientId" dt="2021-08-25T04:06:09.218" v="12" actId="790"/>
            <ac:spMkLst>
              <pc:docMk/>
              <pc:sldMasterMk cId="0" sldId="2147483829"/>
              <pc:sldLayoutMk cId="0" sldId="21474838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09.218" v="12" actId="790"/>
            <ac:spMkLst>
              <pc:docMk/>
              <pc:sldMasterMk cId="0" sldId="2147483829"/>
              <pc:sldLayoutMk cId="0" sldId="214748383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09.218" v="12" actId="790"/>
            <ac:spMkLst>
              <pc:docMk/>
              <pc:sldMasterMk cId="0" sldId="2147483829"/>
              <pc:sldLayoutMk cId="0" sldId="21474838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09.218" v="12" actId="790"/>
            <ac:spMkLst>
              <pc:docMk/>
              <pc:sldMasterMk cId="0" sldId="2147483829"/>
              <pc:sldLayoutMk cId="0" sldId="21474838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6:09.218" v="12" actId="790"/>
            <ac:spMkLst>
              <pc:docMk/>
              <pc:sldMasterMk cId="0" sldId="2147483829"/>
              <pc:sldLayoutMk cId="0" sldId="214748383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11.593" v="13" actId="790"/>
          <pc:sldLayoutMkLst>
            <pc:docMk/>
            <pc:sldMasterMk cId="0" sldId="2147483829"/>
            <pc:sldLayoutMk cId="0" sldId="2147483837"/>
          </pc:sldLayoutMkLst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4:06:11.593" v="13" actId="790"/>
            <ac:spMkLst>
              <pc:docMk/>
              <pc:sldMasterMk cId="0" sldId="2147483829"/>
              <pc:sldLayoutMk cId="0" sldId="2147483837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14.171" v="14" actId="790"/>
          <pc:sldLayoutMkLst>
            <pc:docMk/>
            <pc:sldMasterMk cId="0" sldId="2147483829"/>
            <pc:sldLayoutMk cId="0" sldId="2147483838"/>
          </pc:sldLayoutMkLst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4:06:14.171" v="14" actId="790"/>
            <ac:spMkLst>
              <pc:docMk/>
              <pc:sldMasterMk cId="0" sldId="2147483829"/>
              <pc:sldLayoutMk cId="0" sldId="2147483838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16.687" v="15" actId="790"/>
          <pc:sldLayoutMkLst>
            <pc:docMk/>
            <pc:sldMasterMk cId="0" sldId="2147483829"/>
            <pc:sldLayoutMk cId="0" sldId="2147483839"/>
          </pc:sldLayoutMkLst>
          <pc:spChg chg="mod">
            <ac:chgData name="Fake Test User" userId="SID-0" providerId="Test" clId="FakeClientId" dt="2021-08-25T04:06:16.687" v="15" actId="790"/>
            <ac:spMkLst>
              <pc:docMk/>
              <pc:sldMasterMk cId="0" sldId="2147483829"/>
              <pc:sldLayoutMk cId="0" sldId="21474838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16.687" v="15" actId="790"/>
            <ac:spMkLst>
              <pc:docMk/>
              <pc:sldMasterMk cId="0" sldId="2147483829"/>
              <pc:sldLayoutMk cId="0" sldId="21474838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16.687" v="15" actId="790"/>
            <ac:spMkLst>
              <pc:docMk/>
              <pc:sldMasterMk cId="0" sldId="2147483829"/>
              <pc:sldLayoutMk cId="0" sldId="21474838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16.687" v="15" actId="790"/>
            <ac:spMkLst>
              <pc:docMk/>
              <pc:sldMasterMk cId="0" sldId="2147483829"/>
              <pc:sldLayoutMk cId="0" sldId="21474838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6:16.687" v="15" actId="790"/>
            <ac:spMkLst>
              <pc:docMk/>
              <pc:sldMasterMk cId="0" sldId="2147483829"/>
              <pc:sldLayoutMk cId="0" sldId="21474838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06:20.062" v="16" actId="790"/>
          <pc:sldLayoutMkLst>
            <pc:docMk/>
            <pc:sldMasterMk cId="0" sldId="2147483829"/>
            <pc:sldLayoutMk cId="0" sldId="2147483840"/>
          </pc:sldLayoutMkLst>
          <pc:spChg chg="mod">
            <ac:chgData name="Fake Test User" userId="SID-0" providerId="Test" clId="FakeClientId" dt="2021-08-25T04:06:20.062" v="16" actId="790"/>
            <ac:spMkLst>
              <pc:docMk/>
              <pc:sldMasterMk cId="0" sldId="2147483829"/>
              <pc:sldLayoutMk cId="0" sldId="214748384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06:20.062" v="16" actId="790"/>
            <ac:spMkLst>
              <pc:docMk/>
              <pc:sldMasterMk cId="0" sldId="2147483829"/>
              <pc:sldLayoutMk cId="0" sldId="214748384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06:20.062" v="16" actId="790"/>
            <ac:spMkLst>
              <pc:docMk/>
              <pc:sldMasterMk cId="0" sldId="2147483829"/>
              <pc:sldLayoutMk cId="0" sldId="214748384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06:20.062" v="16" actId="790"/>
            <ac:spMkLst>
              <pc:docMk/>
              <pc:sldMasterMk cId="0" sldId="2147483829"/>
              <pc:sldLayoutMk cId="0" sldId="214748384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06:20.062" v="16" actId="790"/>
            <ac:spMkLst>
              <pc:docMk/>
              <pc:sldMasterMk cId="0" sldId="2147483829"/>
              <pc:sldLayoutMk cId="0" sldId="214748384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06:20.062" v="16" actId="790"/>
            <ac:spMkLst>
              <pc:docMk/>
              <pc:sldMasterMk cId="0" sldId="2147483829"/>
              <pc:sldLayoutMk cId="0" sldId="214748384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06:20.062" v="16" actId="790"/>
            <ac:spMkLst>
              <pc:docMk/>
              <pc:sldMasterMk cId="0" sldId="2147483829"/>
              <pc:sldLayoutMk cId="0" sldId="2147483840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1E032705-08F6-4249-AACA-46813E0451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3EAF7655-7B68-4969-8A2A-67B3703067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725E4-01FD-493B-8472-0F29718DF7B0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0D4FCBEA-4A03-4FC0-A695-2D59ECC239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FAAADD48-0DE7-476B-8AD5-22B5CB0D9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8F0E9-C7B0-4DF7-858A-8F0D20A1049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2194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B7E66-2239-481C-B9D8-FCAB7C97C606}" type="datetimeFigureOut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noProof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/>
            <a:r>
              <a:rPr lang="vi-VN" noProof="0" dirty="0" err="1"/>
              <a:t>Mức</a:t>
            </a:r>
            <a:r>
              <a:rPr lang="vi-VN" noProof="0" dirty="0"/>
              <a:t> </a:t>
            </a:r>
            <a:r>
              <a:rPr lang="vi-VN" noProof="0" dirty="0" err="1"/>
              <a:t>bốn</a:t>
            </a:r>
            <a:endParaRPr lang="vi-VN" noProof="0" dirty="0"/>
          </a:p>
          <a:p>
            <a:pPr lvl="4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60196-E65D-44D9-A77D-CF2EC780F0C7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1081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60196-E65D-44D9-A77D-CF2EC780F0C7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427289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77C7AE-E5FB-4966-8024-B0DDEFA04F04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 useBgFill="1">
        <p:nvSpPr>
          <p:cNvPr id="8" name="Hình chữ nhật Góc tròn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24F73-7909-462D-BE07-2E133EF12440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Hình chữ nhật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2" name="Hình chữ nhật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3" name="Hình chữ nhật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4" name="Hình chữ nhật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 rtlCol="0"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1" name="Hình chữ nhật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0" name="Hình chữ nhật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rtlCol="0"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vi-VN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7048577" y="395427"/>
            <a:ext cx="1485531" cy="5788981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0999"/>
            <a:ext cx="6172200" cy="5791201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08101A-94E6-4DDA-ADFF-6A85FEC04450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83EC6B-FD6B-4CB1-8214-7F468ADB4822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Mụ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 useBgFill="1">
        <p:nvSpPr>
          <p:cNvPr id="8" name="Hình chữ nhật Góc tròn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738CA7-8D54-47D9-B144-3919C78DE07C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13" name="Hình chữ nhật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6" name="Hình chữ nhật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736456" y="3200399"/>
            <a:ext cx="7696200" cy="1295401"/>
          </a:xfrm>
        </p:spPr>
        <p:txBody>
          <a:bodyPr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5" name="Hình chữ nhật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736456" y="4607510"/>
            <a:ext cx="7696200" cy="52378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4" name="Hình chữ nhật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426128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E75CC-EE68-4CA8-B116-B1B3A694E6E4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426128" y="1722438"/>
            <a:ext cx="4040188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26128" y="2438400"/>
            <a:ext cx="4040188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722438"/>
            <a:ext cx="4041775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438400"/>
            <a:ext cx="4041775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141AEC-F622-4B8C-8B61-C3ED83D271ED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F290FF-7AFA-4F4C-9787-749B9FCBDB9A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 useBgFill="1">
        <p:nvSpPr>
          <p:cNvPr id="11" name="Hình chữ nhật Góc tròn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FF66D5-EB7E-4BFE-B810-929A8E861423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ình chữ nhậ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 useBgFill="1">
        <p:nvSpPr>
          <p:cNvPr id="12" name="Hình chữ nhật Góc tròn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3886200" y="685800"/>
            <a:ext cx="4572000" cy="525780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DC22BE-E7CE-400F-BC3A-4338DF544CDF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8" name="Hình chữ nhật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0" name="Hình chữ nhật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769000" y="2971800"/>
            <a:ext cx="2298634" cy="1752600"/>
          </a:xfrm>
        </p:spPr>
        <p:txBody>
          <a:bodyPr rtlCol="0"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769000" y="1734312"/>
            <a:ext cx="2298634" cy="1191620"/>
          </a:xfrm>
        </p:spPr>
        <p:txBody>
          <a:bodyPr rtlCol="0"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 useBgFill="1">
        <p:nvSpPr>
          <p:cNvPr id="9" name="Hình chữ nhật Góc tròn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1D3E3-626F-4215-BDFB-780182D3FCC0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10" name="Hình chữ nhật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2" name="Hình chữ nhật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13" name="Hình chữ nhật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11" name="Hình chữ nhật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956289" y="5656556"/>
            <a:ext cx="7244736" cy="401715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914400" y="5105400"/>
            <a:ext cx="7328514" cy="523043"/>
          </a:xfrm>
        </p:spPr>
        <p:txBody>
          <a:bodyPr rtlCol="0"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 useBgFill="1">
        <p:nvSpPr>
          <p:cNvPr id="7" name="Hình chữ nhật Góc tròn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D41455AE-E6FF-4154-9D65-01DD73CD19F3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9" name="Hình chữ nhật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vi-VN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phụ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Dược sư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Apothecary</ap:Template>
  <ap:TotalTime>53</ap:TotalTime>
  <ap:Words>1</ap:Words>
  <ap:PresentationFormat>Trình chiếu Trên màn hình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5">
      <vt:lpstr>Arial</vt:lpstr>
      <vt:lpstr>Times New Roman</vt:lpstr>
      <vt:lpstr>Verdana</vt:lpstr>
      <vt:lpstr>Dược sư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2014-09-16T21:28:43Z</dcterms:created>
  <dcterms:modified xsi:type="dcterms:W3CDTF">2021-08-25T04:21:34Z</dcterms:modified>
</cp:coreProperties>
</file>