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94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4:21:56.411" v="19"/>
      <pc:docMkLst>
        <pc:docMk/>
      </pc:docMkLst>
      <pc:sldChg chg="modSp mod modNotes">
        <pc:chgData name="Fake Test User" userId="SID-0" providerId="Test" clId="FakeClientId" dt="2021-08-25T03:56:17.086" v="18" actId="790"/>
        <pc:sldMkLst>
          <pc:docMk/>
          <pc:sldMk cId="2453270762" sldId="256"/>
        </pc:sldMkLst>
        <pc:spChg chg="mod">
          <ac:chgData name="Fake Test User" userId="SID-0" providerId="Test" clId="FakeClientId" dt="2021-08-25T03:56:17.086" v="18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3:56:17.086" v="18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3:56:00.110" v="16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25T03:55:26.641" v="5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5T03:55:30.766" v="6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5T03:55:30.766" v="6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34.016" v="7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25T03:55:34.016" v="7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55:34.016" v="7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55:34.016" v="7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34.016" v="7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34.016" v="7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36.859" v="8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55:36.859" v="8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40.375" v="9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3:55:40.375" v="9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43.500" v="10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5T03:55:43.500" v="10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46.688" v="11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25T03:55:46.688" v="11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55:46.688" v="11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3:55:46.688" v="11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3:55:46.688" v="11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49.844" v="12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25T03:55:49.844" v="12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55:49.844" v="12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55:49.844" v="12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52.438" v="13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3:55:52.438" v="13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54.844" v="14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3:55:54.844" v="14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5:57.531" v="15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25T03:55:57.531" v="15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55:57.531" v="15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5:57.531" v="15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5:57.531" v="15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5:57.531" v="15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6:00.110" v="16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56:00.110" v="16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A11D1A50-6018-480A-B4CC-E1EADD3A3C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DD04D6A7-D96E-437D-9CF1-74E93AC67B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69E47-C334-4751-8C7C-A7030FC2F446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FEEFEA86-8203-4287-9597-CF174B10D9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AFFB334B-E0D5-4B0C-B484-6769506791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92F60-0DF1-4105-8D40-F058EDFA11D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546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139B1-A0CD-4D90-8292-8FA2968E211C}" type="datetimeFigureOut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/>
            <a:r>
              <a:rPr lang="vi-VN" noProof="0" dirty="0" err="1"/>
              <a:t>Mức</a:t>
            </a:r>
            <a:r>
              <a:rPr lang="vi-VN" noProof="0" dirty="0"/>
              <a:t> </a:t>
            </a:r>
            <a:r>
              <a:rPr lang="vi-VN" noProof="0" dirty="0" err="1"/>
              <a:t>bốn</a:t>
            </a:r>
            <a:endParaRPr lang="vi-VN" noProof="0" dirty="0"/>
          </a:p>
          <a:p>
            <a:pPr lvl="4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F4B5C-FD22-420C-9206-1D2CEDAE77E2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69232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F4B5C-FD22-420C-9206-1D2CEDAE77E2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094020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F4D323-B7F8-4062-B022-17B3F6A00AA8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cxnSp>
        <p:nvCxnSpPr>
          <p:cNvPr id="18" name="Đường nối Thẳng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ình chữ nhật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vi-VN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12" name="Tiêu đề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11" name="Chỗ dành sẵn cho Ngày tháng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3AD4AD38-EA60-407F-A034-D74ADB37581E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7" name="Chỗ dành sẵn cho Số hiệu Bản chiếu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9" name="Chỗ dành sẵn cho Chân trang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Đường nối Thẳng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ình chữ nhật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A9DFC1-710B-4263-B2D6-D48A8FDAA7C0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hỗ dành sẵn cho Nội dung 30"/>
          <p:cNvSpPr>
            <a:spLocks noGrp="1"/>
          </p:cNvSpPr>
          <p:nvPr>
            <p:ph sz="quarter" idx="13" hasCustomPrompt="1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9" name="Tiêu đề 8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1" name="Chỗ dành sẵn cho Ngày tháng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F0182EA-A267-4629-9785-2C55553B4E24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2" name="Chỗ dành sẵn cho Số hiệu Bản chiếu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3" name="Chỗ dành sẵn cho Chân trang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ình chữ nhật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vi-VN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Chỗ dành sẵn cho Tiêu đề 1"/>
          <p:cNvSpPr>
            <a:spLocks noGrp="1"/>
          </p:cNvSpPr>
          <p:nvPr>
            <p:ph type="title" hasCustomPrompt="1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0" name="Tiêu đề phụ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vi-VN" noProof="0"/>
              <a:t>Bấm để chỉnh sửa kiểu phụ đề của Bản cái</a:t>
            </a:r>
          </a:p>
        </p:txBody>
      </p:sp>
      <p:sp>
        <p:nvSpPr>
          <p:cNvPr id="13" name="Chỗ dành sẵn cho Ngày tháng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B6163D-36E6-470C-8097-A9CE2410B207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4" name="Chỗ dành sẵn cho Số hiệu Bản chiế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5" name="Chỗ dành sẵn cho Chân trang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ỗ dành sẵn cho Nội dung 30"/>
          <p:cNvSpPr>
            <a:spLocks noGrp="1"/>
          </p:cNvSpPr>
          <p:nvPr>
            <p:ph sz="quarter" idx="13" hasCustomPrompt="1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15" name="Chỗ dành sẵn cho Nội dung 30"/>
          <p:cNvSpPr>
            <a:spLocks noGrp="1"/>
          </p:cNvSpPr>
          <p:nvPr>
            <p:ph sz="quarter" idx="14" hasCustomPrompt="1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9" name="Chỗ dành sẵn cho Ngày tháng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608F57F5-6A28-4350-B6B8-A0DED0456030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2" name="Chỗ dành sẵn cho Số hiệu Bản chiế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3" name="Chỗ dành sẵn cho Chân trang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16" name="Tiêu đề 1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hỗ dành sẵn cho Nội dung 30"/>
          <p:cNvSpPr>
            <a:spLocks noGrp="1"/>
          </p:cNvSpPr>
          <p:nvPr>
            <p:ph sz="quarter" idx="13" hasCustomPrompt="1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24" name="Chỗ dành sẵn cho Nội dung 30"/>
          <p:cNvSpPr>
            <a:spLocks noGrp="1"/>
          </p:cNvSpPr>
          <p:nvPr>
            <p:ph sz="quarter" idx="14" hasCustomPrompt="1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20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1" name="Chỗ dành sẵn cho Văn bản 3"/>
          <p:cNvSpPr>
            <a:spLocks noGrp="1"/>
          </p:cNvSpPr>
          <p:nvPr>
            <p:ph type="body" sz="half" idx="15" hasCustomPrompt="1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vi-VN" noProof="0"/>
              <a:t>Bấm để chỉnh sửa kiểu văn bản Bản cái</a:t>
            </a:r>
          </a:p>
        </p:txBody>
      </p:sp>
      <p:sp>
        <p:nvSpPr>
          <p:cNvPr id="11" name="Chỗ dành sẵn cho Ngày tháng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E837CFB5-C0FE-41F1-B1C2-DBE39A9899C9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2" name="Chỗ dành sẵn cho Số hiệu Bản chiếu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3" name="Chỗ dành sẵn cho Chân trang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18" name="Tiêu đề 1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êu đề 8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5" name="Chỗ dành sẵn cho Ngày tháng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FA714-4975-4978-BD08-D04E396AAC1A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6" name="Chỗ dành sẵn cho Số hiệu Bản chiếu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E71F62-FEE5-47F5-BE98-3BBA331FC1BA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8" name="Chỗ dành sẵn cho Số hiệu Bản chiế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9" name="Chỗ dành sẵn cho Chân trang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ỗ dành sẵn cho Nội dung 30"/>
          <p:cNvSpPr>
            <a:spLocks noGrp="1"/>
          </p:cNvSpPr>
          <p:nvPr>
            <p:ph sz="quarter" idx="14" hasCustomPrompt="1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11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3" name="Tiêu đề 12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6" name="Chỗ dành sẵn cho Ngày tháng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A9976C2B-AB23-4454-895D-B11F502D2E67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9" name="Chỗ dành sẵn cho Số hiệu Bản chiếu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23" name="Chỗ dành sẵn cho Chân trang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5" name="Chỗ dành sẵn cho Văn bản 24"/>
          <p:cNvSpPr>
            <a:spLocks noGrp="1"/>
          </p:cNvSpPr>
          <p:nvPr>
            <p:ph type="body" sz="quarter" idx="13" hasCustomPrompt="1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vi-VN" noProof="0"/>
              <a:t>Bấm để chỉnh sửa kiểu văn bản Bản cái</a:t>
            </a:r>
          </a:p>
        </p:txBody>
      </p:sp>
      <p:sp>
        <p:nvSpPr>
          <p:cNvPr id="12" name="Tiêu đề 11"/>
          <p:cNvSpPr>
            <a:spLocks noGrp="1"/>
          </p:cNvSpPr>
          <p:nvPr>
            <p:ph type="title" hasCustomPrompt="1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3" name="Chỗ dành sẵn cho Ngày tháng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FD935703-DC84-437F-9874-9CBAD0F093A8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14" name="Chỗ dành sẵn cho Số hiệu Bản chiếu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5" name="Chỗ dành sẵn cho Chân trang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7A699161-1A0F-4F57-8E52-0717A0A567BC}" type="datetime3">
              <a:rPr lang="vi-VN" noProof="0" smtClean="0"/>
              <a:t>25 Tháng Tám 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vi-VN" noProof="0" smtClean="0"/>
              <a:pPr/>
              <a:t>‹#›</a:t>
            </a:fld>
            <a:endParaRPr lang="vi-VN" noProof="0"/>
          </a:p>
        </p:txBody>
      </p:sp>
      <p:cxnSp>
        <p:nvCxnSpPr>
          <p:cNvPr id="10" name="Đường nối Thẳng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phụ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ạt đe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43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4">
      <vt:lpstr>Arial</vt:lpstr>
      <vt:lpstr>Times New Roman</vt:lpstr>
      <vt:lpstr>Vạt đen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2021-08-25T04:22:02Z</dcterms:modified>
</cp:coreProperties>
</file>