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9T07:05:37.148" v="23" actId="790"/>
      <pc:docMkLst>
        <pc:docMk/>
      </pc:docMkLst>
      <pc:sldChg chg="modSp mod modNotesTx">
        <pc:chgData name="Fake Test User" userId="SID-0" providerId="Test" clId="FakeClientId" dt="2021-08-19T07:01:06.409" v="3" actId="790"/>
        <pc:sldMkLst>
          <pc:docMk/>
          <pc:sldMk cId="3900167303" sldId="256"/>
        </pc:sldMkLst>
        <pc:spChg chg="mod">
          <ac:chgData name="Fake Test User" userId="SID-0" providerId="Test" clId="FakeClientId" dt="2021-08-19T07:00:54.518" v="0" actId="790"/>
          <ac:spMkLst>
            <pc:docMk/>
            <pc:sldMk cId="39001673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9T07:00:54.518" v="0" actId="790"/>
          <ac:spMkLst>
            <pc:docMk/>
            <pc:sldMk cId="39001673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9T07:05:37.148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19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9T07:01:44.940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9T07:05:37.148" v="2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9T07:05:37.148" v="23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10.379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9T07:03:10.379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10.379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3:10.379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3:10.379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3:10.379" v="7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22.036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7:03:22.036" v="9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27.833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3:27.833" v="10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33.192" v="1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9T07:03:33.192" v="11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41.771" v="12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9T07:03:41.771" v="12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41.771" v="12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3:41.771" v="12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3:41.771" v="12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46.865" v="1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7:03:46.865" v="13" actId="790"/>
            <ac:spMkLst>
              <pc:docMk/>
              <pc:sldMasterMk cId="0" sldId="2147483660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3:53.943" v="14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9T07:03:53.943" v="14" actId="790"/>
            <ac:spMkLst>
              <pc:docMk/>
              <pc:sldMasterMk cId="0" sldId="2147483660"/>
              <pc:sldLayoutMk cId="0" sldId="2147483668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4:09.162" v="15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9T07:04:09.162" v="15" actId="790"/>
            <ac:spMkLst>
              <pc:docMk/>
              <pc:sldMasterMk cId="0" sldId="2147483660"/>
              <pc:sldLayoutMk cId="0" sldId="21474836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4:20.912" v="16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9T07:04:20.912" v="16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4:20.912" v="16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4:20.912" v="16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4:20.912" v="16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4:20.912" v="16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9T07:04:25.897" v="1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9T07:04:25.897" v="17" actId="790"/>
            <ac:spMkLst>
              <pc:docMk/>
              <pc:sldMasterMk cId="0" sldId="2147483660"/>
              <pc:sldLayoutMk cId="0" sldId="2147483671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0E8F5DD1-BE63-4A37-A23C-29E378847E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18EC473C-3FD2-4133-979E-2CC1F15DF9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FAB86-C38D-4BAC-9BA0-8A5985038BE0}" type="datetime1">
              <a:rPr lang="vi-VN" smtClean="0"/>
              <a:t>19/08/2021</a:t>
            </a:fld>
            <a:endParaRPr lang="vi-VN" dirty="0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D13ED60-F11A-494A-953E-C0F7F7AC06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2EB266AB-D5DC-409F-A0E9-04769141A4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70585-578D-4EE7-9F8F-4BED4E7486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31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81A2B-78DA-40F5-99C0-390858541E55}" type="datetime1">
              <a:rPr lang="vi-VN" smtClean="0"/>
              <a:pPr/>
              <a:t>19/08/2021</a:t>
            </a:fld>
            <a:endParaRPr lang="vi-VN" dirty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dirty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dirty="0" err="1"/>
              <a:t>Mức</a:t>
            </a:r>
            <a:r>
              <a:rPr lang="vi-VN" dirty="0"/>
              <a:t> hai</a:t>
            </a:r>
          </a:p>
          <a:p>
            <a:pPr lvl="2"/>
            <a:r>
              <a:rPr lang="vi-VN" dirty="0" err="1"/>
              <a:t>Mức</a:t>
            </a:r>
            <a:r>
              <a:rPr lang="vi-VN" dirty="0"/>
              <a:t> ba</a:t>
            </a:r>
          </a:p>
          <a:p>
            <a:pPr lvl="3"/>
            <a:r>
              <a:rPr lang="vi-VN" dirty="0" err="1"/>
              <a:t>Mức</a:t>
            </a:r>
            <a:r>
              <a:rPr lang="vi-VN" dirty="0"/>
              <a:t> </a:t>
            </a:r>
            <a:r>
              <a:rPr lang="vi-VN" dirty="0" err="1"/>
              <a:t>bốn</a:t>
            </a:r>
            <a:endParaRPr lang="vi-VN" dirty="0"/>
          </a:p>
          <a:p>
            <a:pPr lvl="4"/>
            <a:r>
              <a:rPr lang="vi-VN" dirty="0" err="1"/>
              <a:t>Mức</a:t>
            </a:r>
            <a:r>
              <a:rPr lang="vi-VN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C2AC-6F6E-420D-8D4D-BCECC9AD96B9}" type="slidenum">
              <a:rPr lang="vi-VN" smtClean="0"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1068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noProof="0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4C2AC-6F6E-420D-8D4D-BCECC9AD96B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105984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5BD5DA9-86AE-4BF5-9BAC-DDADE214D363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2" name="Hình chữ nhậ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9" name="Tiêu đề phụ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 rtlCol="0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28" name="Chỗ dành sẵn cho Ngày tháng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31407FF-B171-41BB-8204-44CFFFC4DFB2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17" name="Chỗ dành sẵn cho Chân trang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Đường nối Thẳ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Hình chữ nhậ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3" name="Hình bầu dục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4" name="Hình bầu dục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9" name="Chỗ dành sẵn cho Số hiệu Bản chiế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êu đề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rtlCol="0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và Văn bản Dọ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9" name="Hình chữ nhậ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Hình chữ nhậ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1" name="Hình chữ nhậ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2" name="Hình chữ nhậ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3" name="Đường nối Thẳ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4" name="Hình bầu dục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5" name="Hình bầu dục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304800" y="304800"/>
            <a:ext cx="6553200" cy="5821366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944DEC6-DF91-4907-A31A-BE466B753536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7391400" y="304801"/>
            <a:ext cx="1447800" cy="5851525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608AA69-2BBB-4C44-8E53-47ACFA116C43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8" name="Chỗ dành sẵn cho Nội dung 7"/>
          <p:cNvSpPr>
            <a:spLocks noGrp="1"/>
          </p:cNvSpPr>
          <p:nvPr>
            <p:ph sz="quarter" idx="1" hasCustomPrompt="1"/>
          </p:nvPr>
        </p:nvSpPr>
        <p:spPr>
          <a:xfrm>
            <a:off x="301752" y="1527048"/>
            <a:ext cx="8503920" cy="4572000"/>
          </a:xfrm>
        </p:spPr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ình chữ nhậ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2" name="Hình chữ nhậ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368426" y="2743200"/>
            <a:ext cx="6480174" cy="1673225"/>
          </a:xfrm>
        </p:spPr>
        <p:txBody>
          <a:bodyPr rtlCol="0"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13" name="Hình chữ nhậ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4" name="Hình chữ nhậ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434BA19-BAF5-48B9-9515-ED9071546637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8" name="Đường nối Thẳ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Hình bầu dục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1" name="Hình bầu dục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722313" y="533400"/>
            <a:ext cx="7772400" cy="1524000"/>
          </a:xfrm>
        </p:spPr>
        <p:txBody>
          <a:bodyPr rtlCol="0"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758952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 rtlCol="0"/>
          <a:lstStyle/>
          <a:p>
            <a:pPr rtl="0" eaLnBrk="1" latinLnBrk="0" hangingPunct="1"/>
            <a:fld id="{864BEB09-EB50-4D74-BC70-FB2473287F78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8" name="Đường nối Thẳ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Chỗ dành sẵn cho Nội dung 9"/>
          <p:cNvSpPr>
            <a:spLocks noGrp="1"/>
          </p:cNvSpPr>
          <p:nvPr>
            <p:ph sz="half" idx="1" hasCustomPrompt="1"/>
          </p:nvPr>
        </p:nvSpPr>
        <p:spPr>
          <a:xfrm>
            <a:off x="301752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12" name="Chỗ dành sẵn cho Nội dung 11"/>
          <p:cNvSpPr>
            <a:spLocks noGrp="1"/>
          </p:cNvSpPr>
          <p:nvPr>
            <p:ph sz="half" idx="2" hasCustomPrompt="1"/>
          </p:nvPr>
        </p:nvSpPr>
        <p:spPr>
          <a:xfrm>
            <a:off x="4800600" y="1371600"/>
            <a:ext cx="4038600" cy="4681728"/>
          </a:xfrm>
        </p:spPr>
        <p:txBody>
          <a:bodyPr rtlCol="0"/>
          <a:lstStyle>
            <a:lvl1pPr>
              <a:defRPr sz="2500"/>
            </a:lvl1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o sán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Đường nối Thẳ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0" name="Hình chữ nhậ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1" name="Hình chữ nhậ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2" name="Hình chữ nhậ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3" name="Hình chữ nhậ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5C02363-85E0-4B28-B88C-0D1A0279F202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15" name="Đường nối Thẳ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4" name="Chỗ dành sẵn cho Nội dung 23"/>
          <p:cNvSpPr>
            <a:spLocks noGrp="1"/>
          </p:cNvSpPr>
          <p:nvPr>
            <p:ph sz="quarter" idx="2" hasCustomPrompt="1"/>
          </p:nvPr>
        </p:nvSpPr>
        <p:spPr>
          <a:xfrm>
            <a:off x="301752" y="2471383"/>
            <a:ext cx="4041648" cy="3818404"/>
          </a:xfrm>
        </p:spPr>
        <p:txBody>
          <a:bodyPr rtlCol="0"/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năm</a:t>
            </a:r>
            <a:endParaRPr kumimoji="0" lang="vi-VN" noProof="0" dirty="0"/>
          </a:p>
        </p:txBody>
      </p:sp>
      <p:sp>
        <p:nvSpPr>
          <p:cNvPr id="26" name="Chỗ dành sẵn cho Nội dung 25"/>
          <p:cNvSpPr>
            <a:spLocks noGrp="1"/>
          </p:cNvSpPr>
          <p:nvPr>
            <p:ph sz="quarter" idx="4" hasCustomPrompt="1"/>
          </p:nvPr>
        </p:nvSpPr>
        <p:spPr>
          <a:xfrm>
            <a:off x="4800600" y="2471383"/>
            <a:ext cx="4038600" cy="3822192"/>
          </a:xfrm>
        </p:spPr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25" name="Hình bầu dục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7" name="Hình bầu dục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 rtlCol="0"/>
          <a:lstStyle>
            <a:lvl1pPr algn="ctr">
              <a:defRPr/>
            </a:lvl1pPr>
          </a:lstStyle>
          <a:p>
            <a:pPr algn="ctr" rtl="0" eaLnBrk="1" latinLnBrk="0" hangingPunct="1"/>
            <a:fld id="{2C6B1FF6-39B9-40F5-8B67-33C6354A3D4F}" type="slidenum">
              <a:rPr kumimoji="0" lang="vi-VN" noProof="0" smtClean="0"/>
              <a:pPr algn="ctr" eaLnBrk="1" latinLnBrk="0" hangingPunct="1"/>
              <a:t>‹#›</a:t>
            </a:fld>
            <a:endParaRPr kumimoji="0" lang="vi-VN" noProof="0"/>
          </a:p>
        </p:txBody>
      </p:sp>
      <p:sp>
        <p:nvSpPr>
          <p:cNvPr id="23" name="Tiêu đề 22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9E7BF6C-1686-4014-9259-3CDE3C2C0F06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Hình chữ nhậ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9" name="Hình chữ nhậ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6" name="Hình chữ nhậ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FDA0DA0-85C2-4B91-B3D5-18432B5DDFDC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có Chú thíc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ình chữ nhậ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7" name="Hình chữ nhậ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3" name="Hình chữ nhậ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381000" y="914400"/>
            <a:ext cx="2362200" cy="990600"/>
          </a:xfrm>
        </p:spPr>
        <p:txBody>
          <a:bodyPr rtlCol="0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381000" y="1981200"/>
            <a:ext cx="2362200" cy="4144963"/>
          </a:xfrm>
        </p:spPr>
        <p:txBody>
          <a:bodyPr rtlCol="0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9" name="Đường nối Thẳ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0" name="Chỗ dành sẵn cho Nội dung 19"/>
          <p:cNvSpPr>
            <a:spLocks noGrp="1"/>
          </p:cNvSpPr>
          <p:nvPr>
            <p:ph sz="quarter" idx="1" hasCustomPrompt="1"/>
          </p:nvPr>
        </p:nvSpPr>
        <p:spPr>
          <a:xfrm>
            <a:off x="3124200" y="685800"/>
            <a:ext cx="5638800" cy="5410200"/>
          </a:xfrm>
        </p:spPr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10" name="Hình bầu dục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1" name="Hình bầu dục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Hình chữ nhậ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B1AB206-34C2-44FB-A027-9BCC228BC75B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Đường nối Thẳ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7" name="Hình chữ nhậ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20" name="Hình chữ nhậ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8" name="Hình chữ nhậ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2" name="Hình bầu dục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3" name="Hình bầu dục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 rtlCol="0"/>
          <a:lstStyle/>
          <a:p>
            <a:pPr rtl="0"/>
            <a:fld id="{2C6B1FF6-39B9-40F5-8B67-33C6354A3D4F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3000375" y="5029200"/>
            <a:ext cx="5867400" cy="1219200"/>
          </a:xfrm>
        </p:spPr>
        <p:txBody>
          <a:bodyPr rtlCol="0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90600"/>
            <a:ext cx="2438400" cy="5257800"/>
          </a:xfrm>
        </p:spPr>
        <p:txBody>
          <a:bodyPr rtlCol="0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22" name="Hình chữ nhậ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 rtlCol="0"/>
          <a:lstStyle/>
          <a:p>
            <a:pPr rtl="0" eaLnBrk="1" latinLnBrk="0" hangingPunct="1"/>
            <a:fld id="{5290D039-CEC6-43CD-8183-E0B4933367D4}" type="datetime1">
              <a:rPr lang="vi-VN" noProof="0" smtClean="0"/>
              <a:t>19/08/2021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ình chữ nhậ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6" name="Hình chữ nhậ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8" name="Hình chữ nhậ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9" name="Hình chữ nhậ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9" name="Hình chữ nhậ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4" name="Chỗ dành sẵn cho Ngày tháng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D72AFF26-D403-47DB-9EA6-E093ECF54640}" type="datetime1">
              <a:rPr lang="vi-VN" noProof="0" smtClean="0"/>
              <a:t>19/08/2021</a:t>
            </a:fld>
            <a:endParaRPr lang="vi-VN" sz="1400" noProof="0" dirty="0">
              <a:solidFill>
                <a:srgbClr val="FFFFFF"/>
              </a:solidFill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rtl="0" eaLnBrk="1" latinLnBrk="0" hangingPunct="1"/>
            <a:endParaRPr kumimoji="0" lang="vi-VN" noProof="0">
              <a:solidFill>
                <a:srgbClr val="FFFFFF"/>
              </a:solidFill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0" name="Đường nối Thẳ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rtlCol="0" anchor="ctr" compatLnSpc="1"/>
          <a:lstStyle/>
          <a:p>
            <a:pPr rtl="0"/>
            <a:endParaRPr kumimoji="0" lang="vi-VN" noProof="0"/>
          </a:p>
        </p:txBody>
      </p:sp>
      <p:sp>
        <p:nvSpPr>
          <p:cNvPr id="12" name="Hình bầu dục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5" name="Hình bầu dục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3" name="Chỗ dành sẵn cho Số hiệu Bản chiế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rtl="0" eaLnBrk="1" latinLnBrk="0" hangingPunct="1"/>
            <a:fld id="{2C6B1FF6-39B9-40F5-8B67-33C6354A3D4F}" type="slidenum">
              <a:rPr kumimoji="0" lang="vi-VN" noProof="0" smtClean="0"/>
              <a:pPr algn="ctr" eaLnBrk="1" latinLnBrk="0" hangingPunct="1"/>
              <a:t>‹#›</a:t>
            </a:fld>
            <a:endParaRPr kumimoji="0" lang="vi-VN" sz="1600" noProof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Chỗ dành sẵn cho Tiêu đê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  <a:endParaRPr kumimoji="0" lang="vi-VN" noProof="0"/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 eaLnBrk="1" latinLnBrk="0" hangingPunct="1"/>
            <a:r>
              <a:rPr lang="vi-VN" noProof="0" dirty="0" err="1"/>
              <a:t>Mức</a:t>
            </a:r>
            <a:r>
              <a:rPr lang="vi-VN" noProof="0" dirty="0"/>
              <a:t> năm</a:t>
            </a:r>
            <a:endParaRPr kumimoji="0" lang="vi-VN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phụ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3" name="Tiêu đề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Công dâ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5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6">
      <vt:lpstr>Arial</vt:lpstr>
      <vt:lpstr>Times New Roman</vt:lpstr>
      <vt:lpstr>Wingdings</vt:lpstr>
      <vt:lpstr>Wingdings 2</vt:lpstr>
      <vt:lpstr>Công dân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2014-09-16T21:32:06Z</dcterms:created>
  <dcterms:modified xsi:type="dcterms:W3CDTF">2021-08-19T07:05:56Z</dcterms:modified>
</cp:coreProperties>
</file>