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9T06:42:33.503" v="22" actId="790"/>
      <pc:docMkLst>
        <pc:docMk/>
      </pc:docMkLst>
      <pc:sldChg chg="modSp mod modNotes modNotesTx">
        <pc:chgData name="Fake Test User" userId="SID-0" providerId="Test" clId="FakeClientId" dt="2021-08-19T06:40:58.878" v="18" actId="790"/>
        <pc:sldMkLst>
          <pc:docMk/>
          <pc:sldMk cId="1121228451" sldId="256"/>
        </pc:sldMkLst>
        <pc:spChg chg="mod">
          <ac:chgData name="Fake Test User" userId="SID-0" providerId="Test" clId="FakeClientId" dt="2021-08-19T06:38:08.458" v="0" actId="790"/>
          <ac:spMkLst>
            <pc:docMk/>
            <pc:sldMk cId="112122845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9T06:38:08.458" v="0" actId="790"/>
          <ac:spMkLst>
            <pc:docMk/>
            <pc:sldMk cId="112122845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9T06:42:33.503" v="22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9T06:38:27.505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9T06:38:27.505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9T06:38:27.505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9T06:38:27.505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9T06:38:27.505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9T06:38:27.505" v="2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9T06:38:27.505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9T06:38:27.505" v="2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19T06:42:33.503" v="22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9T06:42:33.503" v="22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6:42:33.503" v="22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6:42:33.503" v="2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6:42:33.503" v="22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6:42:33.503" v="22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6:42:33.503" v="22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9T06:42:33.503" v="22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9T06:42:33.503" v="22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9T06:42:33.503" v="22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39:09.379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9T06:39:09.379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39:09.379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39:09.379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39:09.379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6:39:09.379" v="4" actId="790"/>
            <ac:spMkLst>
              <pc:docMk/>
              <pc:sldMasterMk cId="0" sldId="2147483660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39:20.754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9T06:39:20.754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39:20.754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39:20.754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39:20.754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39:20.754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6:39:20.754" v="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6:39:20.754" v="5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39:26.410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9T06:39:26.410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39:26.410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39:26.410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39:26.410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6:39:26.410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6:39:26.410" v="6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39:32.457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9T06:39:32.457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39:32.457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39:32.457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39:32.457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39:32.457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6:39:32.457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6:39:32.457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6:39:32.457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39:41.988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9T06:39:41.988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39:41.988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39:41.988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39:41.988" v="8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39:46.567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9T06:39:46.567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39:46.567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39:46.567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39:52.551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9T06:39:52.551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39:52.551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39:52.551" v="1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39:52.551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39:52.551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6:39:52.551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40:01.613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6:40:01.613" v="11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40:06.910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9T06:40:06.910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40:06.910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40:06.910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40:06.910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40:06.910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6:40:11.629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9T06:40:11.629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6:40:11.629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6:40:11.629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6:40:11.629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6:40:11.629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652791A8-9FE7-48C0-A3C6-EC307AA6A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7D91F0BC-19D4-44C8-B764-E1AD3A93D0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6D49-73A3-42D7-9C3A-99F4E9C35761}" type="datetime1">
              <a:rPr lang="vi-VN" smtClean="0"/>
              <a:t>19/08/2021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1F87664E-A45C-464A-B6EE-F40C3FD2B0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A43A2246-D3AB-4FA4-B8E6-AC6A075F3D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8A164-65A6-4223-8687-CFDA5DEA0C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2306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 dirty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91F8E-8D9B-4B20-9F84-43C1167664E5}" type="datetime1">
              <a:rPr lang="vi-VN" smtClean="0"/>
              <a:pPr/>
              <a:t>19/08/2021</a:t>
            </a:fld>
            <a:endParaRPr lang="vi-VN" dirty="0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 dirty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/>
            <a:r>
              <a:rPr lang="vi-VN" dirty="0" err="1"/>
              <a:t>Mức</a:t>
            </a:r>
            <a:r>
              <a:rPr lang="vi-VN" dirty="0"/>
              <a:t> hai</a:t>
            </a:r>
          </a:p>
          <a:p>
            <a:pPr lvl="2"/>
            <a:r>
              <a:rPr lang="vi-VN" dirty="0" err="1"/>
              <a:t>Mức</a:t>
            </a:r>
            <a:r>
              <a:rPr lang="vi-VN" dirty="0"/>
              <a:t> ba</a:t>
            </a:r>
          </a:p>
          <a:p>
            <a:pPr lvl="3"/>
            <a:r>
              <a:rPr lang="vi-VN" dirty="0" err="1"/>
              <a:t>Mức</a:t>
            </a:r>
            <a:r>
              <a:rPr lang="vi-VN" dirty="0"/>
              <a:t> </a:t>
            </a:r>
            <a:r>
              <a:rPr lang="vi-VN" dirty="0" err="1"/>
              <a:t>bốn</a:t>
            </a:r>
            <a:endParaRPr lang="vi-VN" dirty="0"/>
          </a:p>
          <a:p>
            <a:pPr lvl="4"/>
            <a:r>
              <a:rPr lang="vi-VN" dirty="0" err="1"/>
              <a:t>Mức</a:t>
            </a:r>
            <a:r>
              <a:rPr lang="vi-VN" dirty="0"/>
              <a:t>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51ACF-8DC1-4799-91F8-639F82D0DBAD}" type="slidenum">
              <a:rPr lang="vi-VN" smtClean="0"/>
              <a:t>‹#›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136696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51ACF-8DC1-4799-91F8-639F82D0DBAD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556499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481329"/>
            <a:ext cx="8229600" cy="4386071"/>
          </a:xfrm>
        </p:spPr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4E52C6E-8280-403D-8A20-971E97B615D4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ình tam giác bên phải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9" name="Tiêu đề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17" name="Tiêu đề phụ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 rtlCol="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vi-VN" noProof="0"/>
              <a:t>Bấm để chỉnh sửa kiểu tiêu đề phụ của Bản cái</a:t>
            </a:r>
          </a:p>
        </p:txBody>
      </p:sp>
      <p:grpSp>
        <p:nvGrpSpPr>
          <p:cNvPr id="2" name="Nhó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Hình tự d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vi-VN" noProof="0"/>
            </a:p>
          </p:txBody>
        </p:sp>
        <p:sp>
          <p:nvSpPr>
            <p:cNvPr id="8" name="Hình tự d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vi-VN" noProof="0"/>
            </a:p>
          </p:txBody>
        </p:sp>
        <p:sp>
          <p:nvSpPr>
            <p:cNvPr id="11" name="Hình tự d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rtlCol="0" anchor="ctr" compatLnSpc="1"/>
            <a:lstStyle/>
            <a:p>
              <a:pPr algn="ctr" rtl="0" eaLnBrk="1" latinLnBrk="0" hangingPunct="1"/>
              <a:endParaRPr kumimoji="0" lang="vi-VN" noProof="0"/>
            </a:p>
          </p:txBody>
        </p:sp>
        <p:cxnSp>
          <p:nvCxnSpPr>
            <p:cNvPr id="12" name="Đường nối Thẳ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hỗ dành sẵn cho Ngày tháng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130C0ADE-F681-474D-A4C3-0DD44E811A3C}" type="datetime1">
              <a:rPr lang="vi-VN" noProof="0" smtClean="0"/>
              <a:t>19/08/2021</a:t>
            </a:fld>
            <a:endParaRPr lang="vi-VN" noProof="0">
              <a:solidFill>
                <a:srgbClr val="FFFFFF"/>
              </a:solidFill>
            </a:endParaRPr>
          </a:p>
        </p:txBody>
      </p:sp>
      <p:sp>
        <p:nvSpPr>
          <p:cNvPr id="19" name="Chỗ dành sẵn cho Chân trang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rtl="0"/>
            <a:endParaRPr kumimoji="0" lang="vi-VN" noProof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Chỗ dành sẵn cho Số hiệu Bản chiế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844013" y="274640"/>
            <a:ext cx="1777470" cy="5592761"/>
          </a:xfrm>
        </p:spPr>
        <p:txBody>
          <a:bodyPr vert="eaVert"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1"/>
            <a:ext cx="6324600" cy="5592760"/>
          </a:xfrm>
        </p:spPr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141B388-8CBC-4CFB-B779-116B6C243E1D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9D58168-2CEE-4CE0-ADE4-3AF9B4F6DB74}" type="datetime1">
              <a:rPr lang="vi-VN" noProof="0" smtClean="0"/>
              <a:t>19/08/2021</a:t>
            </a:fld>
            <a:endParaRPr lang="vi-VN" noProof="0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  <p:sp>
        <p:nvSpPr>
          <p:cNvPr id="7" name="Tiêu đề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722376" y="1059712"/>
            <a:ext cx="7772400" cy="1828800"/>
          </a:xfrm>
        </p:spPr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3922713" y="2931712"/>
            <a:ext cx="4572000" cy="1454888"/>
          </a:xfrm>
        </p:spPr>
        <p:txBody>
          <a:bodyPr lIns="91440" rIns="91440" rtlCol="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B2E6176-BC18-4F0F-95CA-60A483E7F29E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  <p:sp>
        <p:nvSpPr>
          <p:cNvPr id="7" name="Họa tiết chữ V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vi-VN" noProof="0"/>
          </a:p>
        </p:txBody>
      </p:sp>
      <p:sp>
        <p:nvSpPr>
          <p:cNvPr id="8" name="Họa tiết chữ V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vi-V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457200" y="1481328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481328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6A93E3A-EC6E-4058-8F16-9DB59BCE5F9C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  <p:sp>
        <p:nvSpPr>
          <p:cNvPr id="8" name="Tiêu đề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o sán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  <a:extLst/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3" hasCustomPrompt="1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ội dung 4"/>
          <p:cNvSpPr>
            <a:spLocks noGrp="1"/>
          </p:cNvSpPr>
          <p:nvPr>
            <p:ph sz="quarter" idx="2" hasCustomPrompt="1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 rtlCol="0"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D3FC70F-8F1F-46E6-903F-EC3F873153DD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C372138-DFBE-487F-884B-A55FA066CDB0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  <p:sp>
        <p:nvSpPr>
          <p:cNvPr id="6" name="Tiêu đề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BD99190-D026-4628-8732-DAB3CA2914A1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có Chú thí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914400" y="4876800"/>
            <a:ext cx="7481776" cy="457200"/>
          </a:xfrm>
        </p:spPr>
        <p:txBody>
          <a:bodyPr vert="horz" rtlCol="0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2" hasCustomPrompt="1"/>
          </p:nvPr>
        </p:nvSpPr>
        <p:spPr>
          <a:xfrm>
            <a:off x="4419600" y="5355102"/>
            <a:ext cx="3974592" cy="914400"/>
          </a:xfrm>
        </p:spPr>
        <p:txBody>
          <a:bodyPr rtlCol="0"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1" hasCustomPrompt="1"/>
          </p:nvPr>
        </p:nvSpPr>
        <p:spPr>
          <a:xfrm>
            <a:off x="914400" y="274320"/>
            <a:ext cx="7479792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bốn</a:t>
            </a:r>
          </a:p>
          <a:p>
            <a:pPr lvl="4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năm</a:t>
            </a:r>
            <a:endParaRPr kumimoji="0" lang="vi-VN" noProof="0" dirty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 rtlCol="0"/>
          <a:lstStyle/>
          <a:p>
            <a:pPr rtl="0" eaLnBrk="1" latinLnBrk="0" hangingPunct="1"/>
            <a:fld id="{95690F86-A3F3-45E1-9489-2B95C73F392E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có Chú thíc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rtlCol="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 hasCustomPrompt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vi-VN" noProof="0"/>
              <a:t>Bấm vào biểu tượng để thêm ảnh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3EE0AC76-B1AF-4F66-9AF1-AA88ECCD4AC2}" type="datetime1">
              <a:rPr lang="vi-VN" noProof="0" smtClean="0"/>
              <a:t>19/08/2021</a:t>
            </a:fld>
            <a:endParaRPr lang="vi-VN" noProof="0">
              <a:solidFill>
                <a:schemeClr val="tx1"/>
              </a:solidFill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/>
            <a:endParaRPr kumimoji="0" lang="vi-VN" noProof="0">
              <a:solidFill>
                <a:schemeClr val="tx1"/>
              </a:solidFill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noProof="0">
              <a:solidFill>
                <a:schemeClr val="tx1"/>
              </a:solidFill>
            </a:endParaRPr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8075432" cy="562672"/>
          </a:xfrm>
          <a:noFill/>
        </p:spPr>
        <p:txBody>
          <a:bodyPr rtlCol="0"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8" name="Hình tự d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9" name="Hình tự d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10" name="Hình tam giác bên phải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compatLnSpc="1"/>
          <a:lstStyle/>
          <a:p>
            <a:pPr algn="ctr" rtl="0" eaLnBrk="1" latinLnBrk="0" hangingPunct="1"/>
            <a:endParaRPr kumimoji="0" lang="vi-VN" noProof="0"/>
          </a:p>
        </p:txBody>
      </p:sp>
      <p:cxnSp>
        <p:nvCxnSpPr>
          <p:cNvPr id="11" name="Đường nối Thẳ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Họa tiết chữ V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vi-VN" noProof="0"/>
          </a:p>
        </p:txBody>
      </p:sp>
      <p:sp>
        <p:nvSpPr>
          <p:cNvPr id="13" name="Họa tiết chữ V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vi-V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ình tự d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12" name="Hình tự d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/>
          </a:p>
        </p:txBody>
      </p:sp>
      <p:sp>
        <p:nvSpPr>
          <p:cNvPr id="14" name="Hình tam giác bên phải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compatLnSpc="1"/>
          <a:lstStyle/>
          <a:p>
            <a:pPr algn="ctr" rtl="0" eaLnBrk="1" latinLnBrk="0" hangingPunct="1"/>
            <a:endParaRPr kumimoji="0" lang="vi-VN" noProof="0"/>
          </a:p>
        </p:txBody>
      </p:sp>
      <p:cxnSp>
        <p:nvCxnSpPr>
          <p:cNvPr id="15" name="Đường nối Thẳ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ỗ dành sẵn cho Tiêu đê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rt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tiêu đề Bản cái</a:t>
            </a:r>
            <a:endParaRPr kumimoji="0" lang="vi-VN" noProof="0" dirty="0"/>
          </a:p>
        </p:txBody>
      </p:sp>
      <p:sp>
        <p:nvSpPr>
          <p:cNvPr id="30" name="Chỗ dành sẵn cho Văn bản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bốn</a:t>
            </a:r>
          </a:p>
          <a:p>
            <a:pPr lvl="4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năm</a:t>
            </a:r>
            <a:endParaRPr kumimoji="0" lang="vi-VN" noProof="0" dirty="0"/>
          </a:p>
        </p:txBody>
      </p:sp>
      <p:sp>
        <p:nvSpPr>
          <p:cNvPr id="10" name="Chỗ dành sẵn cho Ngày tháng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DAA9BC49-4AF4-4932-A811-9C51AE38910E}" type="datetime1">
              <a:rPr lang="vi-VN" noProof="0" smtClean="0"/>
              <a:t>19/08/2021</a:t>
            </a:fld>
            <a:endParaRPr lang="vi-VN" sz="1000" noProof="0" dirty="0">
              <a:solidFill>
                <a:schemeClr val="tx1"/>
              </a:solidFill>
            </a:endParaRPr>
          </a:p>
        </p:txBody>
      </p:sp>
      <p:sp>
        <p:nvSpPr>
          <p:cNvPr id="22" name="Chỗ dành sẵn cho Chân trang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rtl="0" eaLnBrk="1" latinLnBrk="0" hangingPunct="1"/>
            <a:endParaRPr kumimoji="0" lang="vi-VN" sz="1000" noProof="0">
              <a:solidFill>
                <a:schemeClr val="tx1"/>
              </a:solidFill>
            </a:endParaRPr>
          </a:p>
        </p:txBody>
      </p:sp>
      <p:sp>
        <p:nvSpPr>
          <p:cNvPr id="18" name="Chỗ dành sẵn cho Số hiệu Bản chiế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rtl="0"/>
            <a:fld id="{D5BBC35B-A44B-4119-B8DA-DE9E3DFADA20}" type="slidenum">
              <a:rPr kumimoji="0" lang="vi-VN" noProof="0" smtClean="0"/>
              <a:pPr eaLnBrk="1" latinLnBrk="0" hangingPunct="1"/>
              <a:t>‹#›</a:t>
            </a:fld>
            <a:endParaRPr kumimoji="0" lang="vi-VN" sz="1000" b="0" noProof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ự tụ hội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Concourse</ap:Template>
  <ap:TotalTime>5</ap:TotalTime>
  <ap:Words>1</ap:Words>
  <ap:PresentationFormat>Trình chiếu Trên màn hình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7">
      <vt:lpstr>Arial</vt:lpstr>
      <vt:lpstr>Lucida Sans Unicode</vt:lpstr>
      <vt:lpstr>Verdana</vt:lpstr>
      <vt:lpstr>Wingdings 2</vt:lpstr>
      <vt:lpstr>Wingdings 3</vt:lpstr>
      <vt:lpstr>Sự tụ hội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2014-09-16T21:33:07Z</dcterms:created>
  <dcterms:modified xsi:type="dcterms:W3CDTF">2021-08-19T06:42:46Z</dcterms:modified>
</cp:coreProperties>
</file>