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2919" autoAdjust="0"/>
  </p:normalViewPr>
  <p:slideViewPr>
    <p:cSldViewPr snapToGrid="0">
      <p:cViewPr varScale="1">
        <p:scale>
          <a:sx n="123" d="100"/>
          <a:sy n="123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1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9T06:59:56.409" v="21" actId="790"/>
      <pc:docMkLst>
        <pc:docMk/>
      </pc:docMkLst>
      <pc:sldChg chg="modSp mod modNotesTx">
        <pc:chgData name="Fake Test User" userId="SID-0" providerId="Test" clId="FakeClientId" dt="2021-08-19T06:55:55.802" v="1" actId="790"/>
        <pc:sldMkLst>
          <pc:docMk/>
          <pc:sldMk cId="2482377479" sldId="256"/>
        </pc:sldMkLst>
        <pc:spChg chg="mod">
          <ac:chgData name="Fake Test User" userId="SID-0" providerId="Test" clId="FakeClientId" dt="2021-08-19T06:55:50.255" v="0" actId="790"/>
          <ac:spMkLst>
            <pc:docMk/>
            <pc:sldMk cId="248237747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9T06:55:50.255" v="0" actId="790"/>
          <ac:spMkLst>
            <pc:docMk/>
            <pc:sldMk cId="248237747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9T06:59:56.409" v="21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9T06:56:36.411" v="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9T06:56:36.411" v="3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9T06:56:36.411" v="3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9T06:56:36.411" v="3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9T06:56:36.411" v="3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9T06:56:36.411" v="3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9T06:59:56.409" v="21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9T06:59:56.409" v="21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6:59:56.409" v="21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6:59:56.409" v="21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6:59:56.409" v="21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6:59:56.409" v="21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9T06:59:56.409" v="21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57:47.566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9T06:57:47.566" v="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57:47.566" v="6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57:47.566" v="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57:47.566" v="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57:47.566" v="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6:57:47.566" v="6" actId="790"/>
            <ac:spMkLst>
              <pc:docMk/>
              <pc:sldMasterMk cId="0" sldId="2147483660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57:58.832" v="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9T06:57:58.832" v="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57:58.832" v="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57:58.832" v="7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6:57:58.832" v="7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6:57:58.832" v="7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6:57:58.832" v="7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58:05.769" v="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9T06:58:05.769" v="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58:05.769" v="8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58:05.769" v="8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58:05.769" v="8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58:05.769" v="8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6:58:05.769" v="8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6:58:05.769" v="8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58:12.082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9T06:58:12.082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58:12.082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58:12.082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58:12.082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58:12.082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6:58:12.082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6:58:12.082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6:58:12.082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6:58:12.082" v="9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6:58:12.082" v="9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58:17.566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9T06:58:17.566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58:17.566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58:17.566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58:17.566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58:17.566" v="10" actId="790"/>
            <ac:spMkLst>
              <pc:docMk/>
              <pc:sldMasterMk cId="0" sldId="2147483660"/>
              <pc:sldLayoutMk cId="0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58:22.676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9T06:58:22.676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58:22.676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58:22.676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58:28.316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9T06:58:28.316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58:28.316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58:28.316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58:28.316" v="12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6:58:28.316" v="12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6:58:28.316" v="12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6:58:28.316" v="12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58:37.222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9T06:58:37.222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58:37.222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58:37.222" v="13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6:58:37.222" v="13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6:58:37.222" v="13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6:58:37.222" v="13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58:46.207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9T06:58:46.207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58:46.207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58:46.207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58:46.207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58:46.207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58:54.769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9T06:58:54.769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58:54.769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58:54.769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58:54.769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58:54.769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C990C59E-1B11-485B-B357-2CBDE457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C1CE8CAC-4622-4AF6-AD95-6E127DED47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D8634-9454-4B54-BADD-9CDE48BFEA73}" type="datetime1">
              <a:rPr lang="vi-VN" smtClean="0"/>
              <a:t>19/08/2021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28EEA9FA-5110-402D-9592-D2F90EC94F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96572551-D1DB-424F-9496-F882C4DA5C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73E29-EA44-4387-94A6-B4CDD94CEE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99218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 dirty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F3A42-4A3B-4999-A2F9-FA4AB8FA6D56}" type="datetime1">
              <a:rPr lang="vi-VN" smtClean="0"/>
              <a:pPr/>
              <a:t>19/08/2021</a:t>
            </a:fld>
            <a:endParaRPr lang="vi-VN" dirty="0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 dirty="0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/>
            <a:r>
              <a:rPr lang="vi-VN" dirty="0" err="1"/>
              <a:t>Mức</a:t>
            </a:r>
            <a:r>
              <a:rPr lang="vi-VN" dirty="0"/>
              <a:t> hai</a:t>
            </a:r>
          </a:p>
          <a:p>
            <a:pPr lvl="2"/>
            <a:r>
              <a:rPr lang="vi-VN" dirty="0" err="1"/>
              <a:t>Mức</a:t>
            </a:r>
            <a:r>
              <a:rPr lang="vi-VN" dirty="0"/>
              <a:t> ba</a:t>
            </a:r>
          </a:p>
          <a:p>
            <a:pPr lvl="3"/>
            <a:r>
              <a:rPr lang="vi-VN" dirty="0" err="1"/>
              <a:t>Mức</a:t>
            </a:r>
            <a:r>
              <a:rPr lang="vi-VN" dirty="0"/>
              <a:t> </a:t>
            </a:r>
            <a:r>
              <a:rPr lang="vi-VN" dirty="0" err="1"/>
              <a:t>bốn</a:t>
            </a:r>
            <a:endParaRPr lang="vi-VN" dirty="0"/>
          </a:p>
          <a:p>
            <a:pPr lvl="4"/>
            <a:r>
              <a:rPr lang="vi-VN" dirty="0" err="1"/>
              <a:t>Mức</a:t>
            </a:r>
            <a:r>
              <a:rPr lang="vi-VN" dirty="0"/>
              <a:t>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A7EDE-9661-4633-8CC4-C14D373C57D8}" type="slidenum">
              <a:rPr lang="vi-VN" smtClean="0"/>
              <a:t>‹#›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142826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noProof="0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A7EDE-9661-4633-8CC4-C14D373C57D8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666092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EBECCB-31EF-4603-A47F-7BF45CD2E002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bo tròn góc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8" name="Tiêu đề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rtlCol="0" anchor="b">
            <a:normAutofit/>
          </a:bodyPr>
          <a:lstStyle>
            <a:lvl1pPr marL="0" algn="r">
              <a:defRPr sz="4800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9" name="Tiêu đề phụ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 rtlCol="0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10" name="Chỗ dành sẵn cho Ngày tháng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96D14060-6E58-4897-98FA-E73B63802ACE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11" name="Chỗ dành sẵn cho Số hiệu Bản chiế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vi-VN" noProof="0" smtClean="0"/>
              <a:t>‹#›</a:t>
            </a:fld>
            <a:endParaRPr kumimoji="0" lang="vi-VN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Chỗ dành sẵn cho Chân trang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 rtl="0"/>
            <a:endParaRPr kumimoji="0" lang="vi-VN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>
            <a:lvl1pPr algn="l">
              <a:defRPr/>
            </a:lvl1pPr>
            <a:extLst/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2A1BFE-8908-483E-908E-318913E4A5F9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tiêu đề Bản cái</a:t>
            </a:r>
            <a:endParaRPr kumimoji="0" lang="vi-VN" noProof="0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bốn</a:t>
            </a:r>
          </a:p>
          <a:p>
            <a:pPr lvl="4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năm</a:t>
            </a:r>
            <a:endParaRPr kumimoji="0" lang="vi-VN" noProof="0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0AC386-C9E4-446D-B130-35735F8DCD2D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722376" y="498230"/>
            <a:ext cx="7772400" cy="2731008"/>
          </a:xfrm>
        </p:spPr>
        <p:txBody>
          <a:bodyPr rIns="100584" rtlCol="0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722313" y="3287713"/>
            <a:ext cx="7772400" cy="1509712"/>
          </a:xfrm>
        </p:spPr>
        <p:txBody>
          <a:bodyPr rIns="128016" rtlCol="0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8" name="Chỗ dành sẵn cho Ngày tháng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8838A773-1404-432E-A654-891A827B77C3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vi-VN" noProof="0" smtClean="0"/>
              <a:t>‹#›</a:t>
            </a:fld>
            <a:endParaRPr kumimoji="0" lang="vi-VN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Chỗ dành sẵn cho Chân trang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 rtl="0"/>
            <a:endParaRPr kumimoji="0" lang="vi-VN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45920"/>
            <a:ext cx="4038600" cy="452628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45920"/>
            <a:ext cx="4038600" cy="452628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B7CA7F-D689-4FCF-B7B7-C33BFFAE98D8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 rtlCol="0"/>
          <a:lstStyle/>
          <a:p>
            <a:pPr rtl="0"/>
            <a:fld id="{8C592886-E571-45D5-8B56-343DC94F8FA6}" type="slidenum">
              <a:rPr kumimoji="0" lang="vi-VN" noProof="0" smtClean="0"/>
              <a:t>‹#›</a:t>
            </a:fld>
            <a:endParaRPr kumimoji="0" lang="vi-VN" noProof="0"/>
          </a:p>
        </p:txBody>
      </p:sp>
      <p:sp>
        <p:nvSpPr>
          <p:cNvPr id="10" name="Hình chữ nhậ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ình chữ nhậ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1" name="Hình chữ nhậ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457200" y="251948"/>
            <a:ext cx="8229600" cy="1143000"/>
          </a:xfrm>
        </p:spPr>
        <p:txBody>
          <a:bodyPr rtlCol="0" anchor="b"/>
          <a:lstStyle>
            <a:lvl1pPr>
              <a:defRPr/>
            </a:lvl1pPr>
            <a:extLst/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ội dung 4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4040188" cy="3941763"/>
          </a:xfrm>
        </p:spPr>
        <p:txBody>
          <a:bodyPr lIns="9144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362200"/>
            <a:ext cx="4041775" cy="3941763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7282BB-1A2B-420D-9695-9D996BDA9903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 rtlCol="0"/>
          <a:lstStyle/>
          <a:p>
            <a:pPr rtl="0"/>
            <a:fld id="{8C592886-E571-45D5-8B56-343DC94F8FA6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457200" y="253218"/>
            <a:ext cx="8229600" cy="1143000"/>
          </a:xfrm>
        </p:spPr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AB5114-5273-46E1-BDB8-A8691757544D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vi-VN" noProof="0" smtClean="0"/>
              <a:t>‹#›</a:t>
            </a:fld>
            <a:endParaRPr kumimoji="0" lang="vi-VN" noProof="0"/>
          </a:p>
        </p:txBody>
      </p:sp>
      <p:sp>
        <p:nvSpPr>
          <p:cNvPr id="7" name="Hình chữ nhậ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D7AEDD-E8E6-4053-A40C-34DE160CB0F2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có Chú thí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4963136" y="304800"/>
            <a:ext cx="3931920" cy="762000"/>
          </a:xfrm>
        </p:spPr>
        <p:txBody>
          <a:bodyPr rtlCol="0" anchor="b"/>
          <a:lstStyle>
            <a:lvl1pPr marL="0" algn="r">
              <a:buNone/>
              <a:defRPr sz="2000" b="1"/>
            </a:lvl1pPr>
            <a:extLst/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2" hasCustomPrompt="1"/>
          </p:nvPr>
        </p:nvSpPr>
        <p:spPr>
          <a:xfrm>
            <a:off x="4963136" y="1107560"/>
            <a:ext cx="3931920" cy="1066800"/>
          </a:xfrm>
        </p:spPr>
        <p:txBody>
          <a:bodyPr rtlCol="0"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1" hasCustomPrompt="1"/>
          </p:nvPr>
        </p:nvSpPr>
        <p:spPr>
          <a:xfrm>
            <a:off x="228600" y="2209800"/>
            <a:ext cx="8666456" cy="3977640"/>
          </a:xfrm>
        </p:spPr>
        <p:txBody>
          <a:bodyPr rtlCol="0"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9" name="Chỗ dành sẵn cho Ngày tháng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04BFAB85-5314-4C08-94A2-E4AAAA2F31E9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10" name="Chỗ dành sẵn cho Số hiệu Bản chiế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vi-VN" noProof="0" smtClean="0"/>
              <a:t>‹#›</a:t>
            </a:fld>
            <a:endParaRPr kumimoji="0" lang="vi-VN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Chỗ dành sẵn cho Chân trang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 rtl="0"/>
            <a:endParaRPr kumimoji="0" lang="vi-VN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3040443" y="4724400"/>
            <a:ext cx="5486400" cy="664536"/>
          </a:xfrm>
        </p:spPr>
        <p:txBody>
          <a:bodyPr rtlCol="0" anchor="b"/>
          <a:lstStyle>
            <a:lvl1pPr marL="0" algn="r">
              <a:buNone/>
              <a:defRPr sz="2000" b="1"/>
            </a:lvl1pPr>
            <a:extLst/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3040443" y="5388936"/>
            <a:ext cx="5486400" cy="912255"/>
          </a:xfrm>
        </p:spPr>
        <p:txBody>
          <a:bodyPr rtlCol="0"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13" name="Chỗ dành sẵn cho Hình ảnh 12"/>
          <p:cNvSpPr>
            <a:spLocks noGrp="1"/>
          </p:cNvSpPr>
          <p:nvPr>
            <p:ph type="pic" idx="1" hasCustomPrompt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vi-VN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Bấm vào biểu tượng để thêm ảnh</a:t>
            </a:r>
            <a:endParaRPr kumimoji="0" lang="vi-VN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Chỗ dành sẵn cho Ngày tháng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E90986ED-8B81-49D2-8E81-AB95DE1B66C5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vi-VN" noProof="0" smtClean="0"/>
              <a:t>‹#›</a:t>
            </a:fld>
            <a:endParaRPr kumimoji="0" lang="vi-VN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Chỗ dành sẵn cho Chân trang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 rtl="0"/>
            <a:endParaRPr kumimoji="0" lang="vi-VN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bo tròn góc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 rtlCol="0"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endParaRPr kumimoji="0" lang="vi-VN" sz="1300" noProof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Chỗ dành sẵn cho Ngày tháng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 rtlCol="0"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rtl="0" eaLnBrk="1" latinLnBrk="0" hangingPunct="1"/>
            <a:fld id="{ED81A113-55D5-401C-9C6D-EC814030D009}" type="datetime1">
              <a:rPr lang="vi-VN" noProof="0" smtClean="0"/>
              <a:t>19/08/2021</a:t>
            </a:fld>
            <a:endParaRPr lang="vi-VN" sz="1300" noProof="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Chỗ dành sẵn cho Số hiệu Bản chiế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rtlCol="0"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vi-VN" noProof="0" smtClean="0"/>
              <a:t>‹#›</a:t>
            </a:fld>
            <a:endParaRPr kumimoji="0" lang="vi-VN" sz="1600" b="1" noProof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Chỗ dành sẵn cho Tiêu đê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rtl="0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tiêu đề Bản cái</a:t>
            </a:r>
            <a:endParaRPr kumimoji="0" lang="vi-VN" noProof="0" dirty="0"/>
          </a:p>
        </p:txBody>
      </p:sp>
      <p:sp>
        <p:nvSpPr>
          <p:cNvPr id="13" name="Chỗ dành sẵn cho Văn bản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n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8237747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Xưởng đúc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Foundry</ap:Template>
  <ap:TotalTime>4</ap:TotalTime>
  <ap:Words>1</ap:Words>
  <ap:PresentationFormat>Trình chiếu Trên màn hình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5">
      <vt:lpstr>Arial</vt:lpstr>
      <vt:lpstr>Times New Roman</vt:lpstr>
      <vt:lpstr>Wingdings 2</vt:lpstr>
      <vt:lpstr>Xưởng đúc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2014-09-16T21:35:17Z</dcterms:created>
  <dcterms:modified xsi:type="dcterms:W3CDTF">2021-08-19T07:00:05Z</dcterms:modified>
</cp:coreProperties>
</file>